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858000" cy="9144000"/>
  <p:embeddedFontLst>
    <p:embeddedFont>
      <p:font typeface="Garamond"/>
      <p:regular r:id="rId21"/>
      <p:bold r:id="rId22"/>
      <p:italic r:id="rId23"/>
      <p:boldItalic r:id="rId24"/>
    </p:embeddedFont>
    <p:embeddedFont>
      <p:font typeface="EB Garamond"/>
      <p:regular r:id="rId25"/>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48BA91D7-760A-4CFD-84DF-D5C58B6D1671}">
  <a:tblStyle styleId="{48BA91D7-760A-4CFD-84DF-D5C58B6D1671}" styleName="Table_0"/>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Garamond-bold.fntdata"/><Relationship Id="rId21" Type="http://schemas.openxmlformats.org/officeDocument/2006/relationships/font" Target="fonts/Garamond-regular.fntdata"/><Relationship Id="rId24" Type="http://schemas.openxmlformats.org/officeDocument/2006/relationships/font" Target="fonts/Garamond-boldItalic.fntdata"/><Relationship Id="rId23" Type="http://schemas.openxmlformats.org/officeDocument/2006/relationships/font" Target="fonts/Garamon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EBGaramon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84" name="Shape 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rtl="0">
              <a:spcBef>
                <a:spcPts val="0"/>
              </a:spcBef>
              <a:buNone/>
            </a:pPr>
            <a:r>
              <a:t/>
            </a:r>
            <a:endParaRPr/>
          </a:p>
        </p:txBody>
      </p:sp>
      <p:sp>
        <p:nvSpPr>
          <p:cNvPr id="144" name="Shape 14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1" name="Shape 15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58" name="Shape 1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65" name="Shape 1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73" name="Shape 1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79" name="Shape 1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600"/>
              </a:spcBef>
              <a:buNone/>
            </a:pPr>
            <a:r>
              <a:t/>
            </a:r>
            <a:endParaRPr sz="1200"/>
          </a:p>
        </p:txBody>
      </p:sp>
      <p:sp>
        <p:nvSpPr>
          <p:cNvPr id="91" name="Shape 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97" name="Shape 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06" name="Shape 1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14" name="Shape 1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20" name="Shape 1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27" name="Shape 1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32" name="Shape 1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0" name="Shape 10"/>
        <p:cNvGrpSpPr/>
        <p:nvPr/>
      </p:nvGrpSpPr>
      <p:grpSpPr>
        <a:xfrm>
          <a:off x="0" y="0"/>
          <a:ext cx="0" cy="0"/>
          <a:chOff x="0" y="0"/>
          <a:chExt cx="0" cy="0"/>
        </a:xfrm>
      </p:grpSpPr>
      <p:sp>
        <p:nvSpPr>
          <p:cNvPr id="11" name="Shape 11"/>
          <p:cNvSpPr txBox="1"/>
          <p:nvPr>
            <p:ph type="ctrTitle"/>
          </p:nvPr>
        </p:nvSpPr>
        <p:spPr>
          <a:xfrm>
            <a:off x="1143000" y="1122362"/>
            <a:ext cx="6858000" cy="2387600"/>
          </a:xfrm>
          <a:prstGeom prst="rect">
            <a:avLst/>
          </a:prstGeom>
          <a:noFill/>
          <a:ln>
            <a:noFill/>
          </a:ln>
        </p:spPr>
        <p:txBody>
          <a:bodyPr anchorCtr="0" anchor="b" bIns="91425" lIns="91425" rIns="91425" tIns="91425"/>
          <a:lstStyle>
            <a:lvl1pPr indent="0" marL="0" marR="0" rtl="0" algn="ctr">
              <a:spcBef>
                <a:spcPts val="0"/>
              </a:spcBef>
              <a:spcAft>
                <a:spcPts val="0"/>
              </a:spcAft>
              <a:defRPr b="0" baseline="0" i="0" sz="6000" u="none" cap="none" strike="noStrike">
                <a:solidFill>
                  <a:schemeClr val="dk2"/>
                </a:solidFill>
                <a:latin typeface="Arial"/>
                <a:ea typeface="Arial"/>
                <a:cs typeface="Arial"/>
                <a:sym typeface="Arial"/>
              </a:defRPr>
            </a:lvl1pPr>
            <a:lvl2pPr indent="0" marL="0" marR="0" rtl="0" algn="ctr">
              <a:spcBef>
                <a:spcPts val="0"/>
              </a:spcBef>
              <a:spcAft>
                <a:spcPts val="0"/>
              </a:spcAft>
              <a:defRPr b="0" baseline="0" i="0" sz="4400" u="none" cap="none" strike="noStrike">
                <a:solidFill>
                  <a:schemeClr val="dk2"/>
                </a:solidFill>
                <a:latin typeface="Arial"/>
                <a:ea typeface="Arial"/>
                <a:cs typeface="Arial"/>
                <a:sym typeface="Arial"/>
              </a:defRPr>
            </a:lvl2pPr>
            <a:lvl3pPr indent="0" marL="0" marR="0" rtl="0" algn="ctr">
              <a:spcBef>
                <a:spcPts val="0"/>
              </a:spcBef>
              <a:spcAft>
                <a:spcPts val="0"/>
              </a:spcAft>
              <a:defRPr b="0" baseline="0" i="0" sz="4400" u="none" cap="none" strike="noStrike">
                <a:solidFill>
                  <a:schemeClr val="dk2"/>
                </a:solidFill>
                <a:latin typeface="Arial"/>
                <a:ea typeface="Arial"/>
                <a:cs typeface="Arial"/>
                <a:sym typeface="Arial"/>
              </a:defRPr>
            </a:lvl3pPr>
            <a:lvl4pPr indent="0" marL="0" marR="0" rtl="0" algn="ctr">
              <a:spcBef>
                <a:spcPts val="0"/>
              </a:spcBef>
              <a:spcAft>
                <a:spcPts val="0"/>
              </a:spcAft>
              <a:defRPr b="0" baseline="0" i="0" sz="4400" u="none" cap="none" strike="noStrike">
                <a:solidFill>
                  <a:schemeClr val="dk2"/>
                </a:solidFill>
                <a:latin typeface="Arial"/>
                <a:ea typeface="Arial"/>
                <a:cs typeface="Arial"/>
                <a:sym typeface="Arial"/>
              </a:defRPr>
            </a:lvl4pPr>
            <a:lvl5pPr indent="0" marL="0" marR="0" rtl="0" algn="ctr">
              <a:spcBef>
                <a:spcPts val="0"/>
              </a:spcBef>
              <a:spcAft>
                <a:spcPts val="0"/>
              </a:spcAft>
              <a:defRPr b="0" baseline="0" i="0" sz="4400" u="none" cap="none" strike="noStrike">
                <a:solidFill>
                  <a:schemeClr val="dk2"/>
                </a:solidFill>
                <a:latin typeface="Arial"/>
                <a:ea typeface="Arial"/>
                <a:cs typeface="Arial"/>
                <a:sym typeface="Arial"/>
              </a:defRPr>
            </a:lvl5pPr>
            <a:lvl6pPr indent="0" marL="457200" marR="0" rtl="0" algn="ctr">
              <a:spcBef>
                <a:spcPts val="0"/>
              </a:spcBef>
              <a:spcAft>
                <a:spcPts val="0"/>
              </a:spcAft>
              <a:defRPr b="0" baseline="0" i="0" sz="4400" u="none" cap="none" strike="noStrike">
                <a:solidFill>
                  <a:schemeClr val="dk2"/>
                </a:solidFill>
                <a:latin typeface="Arial"/>
                <a:ea typeface="Arial"/>
                <a:cs typeface="Arial"/>
                <a:sym typeface="Arial"/>
              </a:defRPr>
            </a:lvl6pPr>
            <a:lvl7pPr indent="0" marL="914400" marR="0" rtl="0" algn="ctr">
              <a:spcBef>
                <a:spcPts val="0"/>
              </a:spcBef>
              <a:spcAft>
                <a:spcPts val="0"/>
              </a:spcAft>
              <a:defRPr b="0" baseline="0" i="0" sz="4400" u="none" cap="none" strike="noStrike">
                <a:solidFill>
                  <a:schemeClr val="dk2"/>
                </a:solidFill>
                <a:latin typeface="Arial"/>
                <a:ea typeface="Arial"/>
                <a:cs typeface="Arial"/>
                <a:sym typeface="Arial"/>
              </a:defRPr>
            </a:lvl7pPr>
            <a:lvl8pPr indent="0" marL="1371600" marR="0" rtl="0" algn="ctr">
              <a:spcBef>
                <a:spcPts val="0"/>
              </a:spcBef>
              <a:spcAft>
                <a:spcPts val="0"/>
              </a:spcAft>
              <a:defRPr b="0" baseline="0" i="0" sz="4400" u="none" cap="none" strike="noStrike">
                <a:solidFill>
                  <a:schemeClr val="dk2"/>
                </a:solidFill>
                <a:latin typeface="Arial"/>
                <a:ea typeface="Arial"/>
                <a:cs typeface="Arial"/>
                <a:sym typeface="Arial"/>
              </a:defRPr>
            </a:lvl8pPr>
            <a:lvl9pPr indent="0" marL="1828800" marR="0" rtl="0" algn="ctr">
              <a:spcBef>
                <a:spcPts val="0"/>
              </a:spcBef>
              <a:spcAft>
                <a:spcPts val="0"/>
              </a:spcAft>
              <a:defRPr b="0" baseline="0" i="0" sz="4400" u="none" cap="none" strike="noStrike">
                <a:solidFill>
                  <a:schemeClr val="dk2"/>
                </a:solidFill>
                <a:latin typeface="Arial"/>
                <a:ea typeface="Arial"/>
                <a:cs typeface="Arial"/>
                <a:sym typeface="Arial"/>
              </a:defRPr>
            </a:lvl9pPr>
          </a:lstStyle>
          <a:p/>
        </p:txBody>
      </p:sp>
      <p:sp>
        <p:nvSpPr>
          <p:cNvPr id="12" name="Shape 12"/>
          <p:cNvSpPr txBox="1"/>
          <p:nvPr>
            <p:ph idx="1" type="subTitle"/>
          </p:nvPr>
        </p:nvSpPr>
        <p:spPr>
          <a:xfrm>
            <a:off x="1143000" y="3602037"/>
            <a:ext cx="6858000" cy="1655761"/>
          </a:xfrm>
          <a:prstGeom prst="rect">
            <a:avLst/>
          </a:prstGeom>
          <a:noFill/>
          <a:ln>
            <a:noFill/>
          </a:ln>
        </p:spPr>
        <p:txBody>
          <a:bodyPr anchorCtr="0" anchor="t" bIns="91425" lIns="91425" rIns="91425" tIns="91425"/>
          <a:lstStyle>
            <a:lvl1pPr indent="0" marL="0" marR="0" rtl="0" algn="ctr">
              <a:spcBef>
                <a:spcPts val="480"/>
              </a:spcBef>
              <a:spcAft>
                <a:spcPts val="0"/>
              </a:spcAft>
              <a:buClr>
                <a:schemeClr val="dk1"/>
              </a:buClr>
              <a:buFont typeface="Arial"/>
              <a:buNone/>
              <a:defRPr b="0" baseline="0" i="0" sz="2400" u="none" cap="none" strike="noStrike">
                <a:solidFill>
                  <a:schemeClr val="dk1"/>
                </a:solidFill>
                <a:latin typeface="Arial"/>
                <a:ea typeface="Arial"/>
                <a:cs typeface="Arial"/>
                <a:sym typeface="Arial"/>
              </a:defRPr>
            </a:lvl1pPr>
            <a:lvl2pPr indent="0" marL="457200" marR="0" rtl="0" algn="ctr">
              <a:spcBef>
                <a:spcPts val="400"/>
              </a:spcBef>
              <a:spcAft>
                <a:spcPts val="0"/>
              </a:spcAft>
              <a:buClr>
                <a:schemeClr val="dk1"/>
              </a:buClr>
              <a:buFont typeface="Arial"/>
              <a:buNone/>
              <a:defRPr b="0" baseline="0" i="0" sz="2000" u="none" cap="none" strike="noStrike">
                <a:solidFill>
                  <a:schemeClr val="dk1"/>
                </a:solidFill>
                <a:latin typeface="Arial"/>
                <a:ea typeface="Arial"/>
                <a:cs typeface="Arial"/>
                <a:sym typeface="Arial"/>
              </a:defRPr>
            </a:lvl2pPr>
            <a:lvl3pPr indent="0" marL="914400" marR="0" rtl="0" algn="ctr">
              <a:spcBef>
                <a:spcPts val="360"/>
              </a:spcBef>
              <a:spcAft>
                <a:spcPts val="0"/>
              </a:spcAft>
              <a:buClr>
                <a:schemeClr val="dk1"/>
              </a:buClr>
              <a:buFont typeface="Arial"/>
              <a:buNone/>
              <a:defRPr b="0" baseline="0" i="0" sz="1800" u="none" cap="none" strike="noStrike">
                <a:solidFill>
                  <a:schemeClr val="dk1"/>
                </a:solidFill>
                <a:latin typeface="Arial"/>
                <a:ea typeface="Arial"/>
                <a:cs typeface="Arial"/>
                <a:sym typeface="Arial"/>
              </a:defRPr>
            </a:lvl3pPr>
            <a:lvl4pPr indent="0" marL="1371600" marR="0" rtl="0" algn="ctr">
              <a:spcBef>
                <a:spcPts val="320"/>
              </a:spcBef>
              <a:spcAft>
                <a:spcPts val="0"/>
              </a:spcAft>
              <a:buClr>
                <a:schemeClr val="dk1"/>
              </a:buClr>
              <a:buFont typeface="Arial"/>
              <a:buNone/>
              <a:defRPr b="0" baseline="0" i="0" sz="1600" u="none" cap="none" strike="noStrike">
                <a:solidFill>
                  <a:schemeClr val="dk1"/>
                </a:solidFill>
                <a:latin typeface="Arial"/>
                <a:ea typeface="Arial"/>
                <a:cs typeface="Arial"/>
                <a:sym typeface="Arial"/>
              </a:defRPr>
            </a:lvl4pPr>
            <a:lvl5pPr indent="0" marL="1828800" marR="0" rtl="0" algn="ctr">
              <a:spcBef>
                <a:spcPts val="320"/>
              </a:spcBef>
              <a:spcAft>
                <a:spcPts val="0"/>
              </a:spcAft>
              <a:buClr>
                <a:schemeClr val="dk1"/>
              </a:buClr>
              <a:buFont typeface="Arial"/>
              <a:buNone/>
              <a:defRPr b="0" baseline="0" i="0" sz="1600" u="none" cap="none" strike="noStrike">
                <a:solidFill>
                  <a:schemeClr val="dk1"/>
                </a:solidFill>
                <a:latin typeface="Arial"/>
                <a:ea typeface="Arial"/>
                <a:cs typeface="Arial"/>
                <a:sym typeface="Arial"/>
              </a:defRPr>
            </a:lvl5pPr>
            <a:lvl6pPr indent="0" marL="2286000" marR="0" rtl="0" algn="ctr">
              <a:lnSpc>
                <a:spcPct val="90000"/>
              </a:lnSpc>
              <a:spcBef>
                <a:spcPts val="500"/>
              </a:spcBef>
              <a:buClr>
                <a:schemeClr val="dk1"/>
              </a:buClr>
              <a:buFont typeface="Arial"/>
              <a:buNone/>
              <a:defRPr b="0" baseline="0" i="0" sz="1600" u="none" cap="none" strike="noStrike">
                <a:solidFill>
                  <a:schemeClr val="dk1"/>
                </a:solidFill>
                <a:latin typeface="Arial"/>
                <a:ea typeface="Arial"/>
                <a:cs typeface="Arial"/>
                <a:sym typeface="Arial"/>
              </a:defRPr>
            </a:lvl6pPr>
            <a:lvl7pPr indent="0" marL="2743200" marR="0" rtl="0" algn="ctr">
              <a:lnSpc>
                <a:spcPct val="90000"/>
              </a:lnSpc>
              <a:spcBef>
                <a:spcPts val="500"/>
              </a:spcBef>
              <a:buClr>
                <a:schemeClr val="dk1"/>
              </a:buClr>
              <a:buFont typeface="Arial"/>
              <a:buNone/>
              <a:defRPr b="0" baseline="0" i="0" sz="1600" u="none" cap="none" strike="noStrike">
                <a:solidFill>
                  <a:schemeClr val="dk1"/>
                </a:solidFill>
                <a:latin typeface="Arial"/>
                <a:ea typeface="Arial"/>
                <a:cs typeface="Arial"/>
                <a:sym typeface="Arial"/>
              </a:defRPr>
            </a:lvl7pPr>
            <a:lvl8pPr indent="0" marL="3200400" marR="0" rtl="0" algn="ctr">
              <a:lnSpc>
                <a:spcPct val="90000"/>
              </a:lnSpc>
              <a:spcBef>
                <a:spcPts val="500"/>
              </a:spcBef>
              <a:buClr>
                <a:schemeClr val="dk1"/>
              </a:buClr>
              <a:buFont typeface="Arial"/>
              <a:buNone/>
              <a:defRPr b="0" baseline="0" i="0" sz="1600" u="none" cap="none" strike="noStrike">
                <a:solidFill>
                  <a:schemeClr val="dk1"/>
                </a:solidFill>
                <a:latin typeface="Arial"/>
                <a:ea typeface="Arial"/>
                <a:cs typeface="Arial"/>
                <a:sym typeface="Arial"/>
              </a:defRPr>
            </a:lvl8pPr>
            <a:lvl9pPr indent="0" marL="3657600" marR="0" rtl="0" algn="ctr">
              <a:lnSpc>
                <a:spcPct val="90000"/>
              </a:lnSpc>
              <a:spcBef>
                <a:spcPts val="500"/>
              </a:spcBef>
              <a:buClr>
                <a:schemeClr val="dk1"/>
              </a:buClr>
              <a:buFont typeface="Arial"/>
              <a:buNone/>
              <a:defRPr b="0" baseline="0" i="0" sz="1600" u="none" cap="none" strike="noStrike">
                <a:solidFill>
                  <a:schemeClr val="dk1"/>
                </a:solidFill>
                <a:latin typeface="Arial"/>
                <a:ea typeface="Arial"/>
                <a:cs typeface="Arial"/>
                <a:sym typeface="Arial"/>
              </a:defRPr>
            </a:lvl9pPr>
          </a:lstStyle>
          <a:p/>
        </p:txBody>
      </p:sp>
      <p:sp>
        <p:nvSpPr>
          <p:cNvPr id="13" name="Shape 13"/>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9pPr>
          </a:lstStyle>
          <a:p/>
        </p:txBody>
      </p:sp>
      <p:sp>
        <p:nvSpPr>
          <p:cNvPr id="14" name="Shape 14"/>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9pPr>
          </a:lstStyle>
          <a:p/>
        </p:txBody>
      </p:sp>
      <p:sp>
        <p:nvSpPr>
          <p:cNvPr id="15" name="Shape 15"/>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baseline="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4" name="Shape 64"/>
        <p:cNvGrpSpPr/>
        <p:nvPr/>
      </p:nvGrpSpPr>
      <p:grpSpPr>
        <a:xfrm>
          <a:off x="0" y="0"/>
          <a:ext cx="0" cy="0"/>
          <a:chOff x="0" y="0"/>
          <a:chExt cx="0" cy="0"/>
        </a:xfrm>
      </p:grpSpPr>
      <p:sp>
        <p:nvSpPr>
          <p:cNvPr id="65" name="Shape 65"/>
          <p:cNvSpPr txBox="1"/>
          <p:nvPr>
            <p:ph type="title"/>
          </p:nvPr>
        </p:nvSpPr>
        <p:spPr>
          <a:xfrm>
            <a:off x="630237" y="365125"/>
            <a:ext cx="7886700" cy="1325562"/>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Arial"/>
                <a:ea typeface="Arial"/>
                <a:cs typeface="Arial"/>
                <a:sym typeface="Arial"/>
              </a:defRPr>
            </a:lvl1pPr>
            <a:lvl2pPr rtl="0" algn="ctr">
              <a:spcBef>
                <a:spcPts val="0"/>
              </a:spcBef>
              <a:spcAft>
                <a:spcPts val="0"/>
              </a:spcAft>
              <a:defRPr sz="4400">
                <a:solidFill>
                  <a:schemeClr val="dk2"/>
                </a:solidFill>
                <a:latin typeface="Arial"/>
                <a:ea typeface="Arial"/>
                <a:cs typeface="Arial"/>
                <a:sym typeface="Arial"/>
              </a:defRPr>
            </a:lvl2pPr>
            <a:lvl3pPr rtl="0" algn="ctr">
              <a:spcBef>
                <a:spcPts val="0"/>
              </a:spcBef>
              <a:spcAft>
                <a:spcPts val="0"/>
              </a:spcAft>
              <a:defRPr sz="4400">
                <a:solidFill>
                  <a:schemeClr val="dk2"/>
                </a:solidFill>
                <a:latin typeface="Arial"/>
                <a:ea typeface="Arial"/>
                <a:cs typeface="Arial"/>
                <a:sym typeface="Arial"/>
              </a:defRPr>
            </a:lvl3pPr>
            <a:lvl4pPr rtl="0" algn="ctr">
              <a:spcBef>
                <a:spcPts val="0"/>
              </a:spcBef>
              <a:spcAft>
                <a:spcPts val="0"/>
              </a:spcAft>
              <a:defRPr sz="4400">
                <a:solidFill>
                  <a:schemeClr val="dk2"/>
                </a:solidFill>
                <a:latin typeface="Arial"/>
                <a:ea typeface="Arial"/>
                <a:cs typeface="Arial"/>
                <a:sym typeface="Arial"/>
              </a:defRPr>
            </a:lvl4pPr>
            <a:lvl5pPr rtl="0" algn="ctr">
              <a:spcBef>
                <a:spcPts val="0"/>
              </a:spcBef>
              <a:spcAft>
                <a:spcPts val="0"/>
              </a:spcAft>
              <a:defRPr sz="4400">
                <a:solidFill>
                  <a:schemeClr val="dk2"/>
                </a:solidFill>
                <a:latin typeface="Arial"/>
                <a:ea typeface="Arial"/>
                <a:cs typeface="Arial"/>
                <a:sym typeface="Arial"/>
              </a:defRPr>
            </a:lvl5pPr>
            <a:lvl6pPr marL="457200" rtl="0" algn="ctr">
              <a:spcBef>
                <a:spcPts val="0"/>
              </a:spcBef>
              <a:spcAft>
                <a:spcPts val="0"/>
              </a:spcAft>
              <a:defRPr sz="4400">
                <a:solidFill>
                  <a:schemeClr val="dk2"/>
                </a:solidFill>
                <a:latin typeface="Arial"/>
                <a:ea typeface="Arial"/>
                <a:cs typeface="Arial"/>
                <a:sym typeface="Arial"/>
              </a:defRPr>
            </a:lvl6pPr>
            <a:lvl7pPr marL="914400" rtl="0" algn="ctr">
              <a:spcBef>
                <a:spcPts val="0"/>
              </a:spcBef>
              <a:spcAft>
                <a:spcPts val="0"/>
              </a:spcAft>
              <a:defRPr sz="4400">
                <a:solidFill>
                  <a:schemeClr val="dk2"/>
                </a:solidFill>
                <a:latin typeface="Arial"/>
                <a:ea typeface="Arial"/>
                <a:cs typeface="Arial"/>
                <a:sym typeface="Arial"/>
              </a:defRPr>
            </a:lvl7pPr>
            <a:lvl8pPr marL="1371600" rtl="0" algn="ctr">
              <a:spcBef>
                <a:spcPts val="0"/>
              </a:spcBef>
              <a:spcAft>
                <a:spcPts val="0"/>
              </a:spcAft>
              <a:defRPr sz="4400">
                <a:solidFill>
                  <a:schemeClr val="dk2"/>
                </a:solidFill>
                <a:latin typeface="Arial"/>
                <a:ea typeface="Arial"/>
                <a:cs typeface="Arial"/>
                <a:sym typeface="Arial"/>
              </a:defRPr>
            </a:lvl8pPr>
            <a:lvl9pPr marL="1828800" rtl="0" algn="ctr">
              <a:spcBef>
                <a:spcPts val="0"/>
              </a:spcBef>
              <a:spcAft>
                <a:spcPts val="0"/>
              </a:spcAft>
              <a:defRPr sz="4400">
                <a:solidFill>
                  <a:schemeClr val="dk2"/>
                </a:solidFill>
                <a:latin typeface="Arial"/>
                <a:ea typeface="Arial"/>
                <a:cs typeface="Arial"/>
                <a:sym typeface="Arial"/>
              </a:defRPr>
            </a:lvl9pPr>
          </a:lstStyle>
          <a:p/>
        </p:txBody>
      </p:sp>
      <p:sp>
        <p:nvSpPr>
          <p:cNvPr id="66" name="Shape 66"/>
          <p:cNvSpPr txBox="1"/>
          <p:nvPr>
            <p:ph idx="1" type="body"/>
          </p:nvPr>
        </p:nvSpPr>
        <p:spPr>
          <a:xfrm>
            <a:off x="630237" y="1681163"/>
            <a:ext cx="3868737" cy="823912"/>
          </a:xfrm>
          <a:prstGeom prst="rect">
            <a:avLst/>
          </a:prstGeom>
          <a:noFill/>
          <a:ln>
            <a:noFill/>
          </a:ln>
        </p:spPr>
        <p:txBody>
          <a:bodyPr anchorCtr="0" anchor="b" bIns="91425" lIns="91425" rIns="91425" tIns="91425"/>
          <a:lstStyle>
            <a:lvl1pPr indent="0" marL="0" rtl="0">
              <a:spcBef>
                <a:spcPts val="0"/>
              </a:spcBef>
              <a:buFont typeface="Arial"/>
              <a:buNone/>
              <a:defRPr b="1" sz="2400"/>
            </a:lvl1pPr>
            <a:lvl2pPr indent="0" marL="457200" rtl="0">
              <a:spcBef>
                <a:spcPts val="0"/>
              </a:spcBef>
              <a:buFont typeface="Arial"/>
              <a:buNone/>
              <a:defRPr b="1" sz="2000"/>
            </a:lvl2pPr>
            <a:lvl3pPr indent="0" marL="914400" rtl="0">
              <a:spcBef>
                <a:spcPts val="0"/>
              </a:spcBef>
              <a:buFont typeface="Arial"/>
              <a:buNone/>
              <a:defRPr b="1" sz="1800"/>
            </a:lvl3pPr>
            <a:lvl4pPr indent="0" marL="1371600" rtl="0">
              <a:spcBef>
                <a:spcPts val="0"/>
              </a:spcBef>
              <a:buFont typeface="Arial"/>
              <a:buNone/>
              <a:defRPr b="1" sz="1600"/>
            </a:lvl4pPr>
            <a:lvl5pPr indent="0" marL="1828800" rtl="0">
              <a:spcBef>
                <a:spcPts val="0"/>
              </a:spcBef>
              <a:buFont typeface="Arial"/>
              <a:buNone/>
              <a:defRPr b="1" sz="1600"/>
            </a:lvl5pPr>
            <a:lvl6pPr indent="0" marL="2286000" rtl="0">
              <a:spcBef>
                <a:spcPts val="0"/>
              </a:spcBef>
              <a:buFont typeface="Arial"/>
              <a:buNone/>
              <a:defRPr b="1" sz="1600"/>
            </a:lvl6pPr>
            <a:lvl7pPr indent="0" marL="2743200" rtl="0">
              <a:spcBef>
                <a:spcPts val="0"/>
              </a:spcBef>
              <a:buFont typeface="Arial"/>
              <a:buNone/>
              <a:defRPr b="1" sz="1600"/>
            </a:lvl7pPr>
            <a:lvl8pPr indent="0" marL="3200400" rtl="0">
              <a:spcBef>
                <a:spcPts val="0"/>
              </a:spcBef>
              <a:buFont typeface="Arial"/>
              <a:buNone/>
              <a:defRPr b="1" sz="1600"/>
            </a:lvl8pPr>
            <a:lvl9pPr indent="0" marL="3657600" rtl="0">
              <a:spcBef>
                <a:spcPts val="0"/>
              </a:spcBef>
              <a:buFont typeface="Arial"/>
              <a:buNone/>
              <a:defRPr b="1" sz="1600"/>
            </a:lvl9pPr>
          </a:lstStyle>
          <a:p/>
        </p:txBody>
      </p:sp>
      <p:sp>
        <p:nvSpPr>
          <p:cNvPr id="67" name="Shape 67"/>
          <p:cNvSpPr txBox="1"/>
          <p:nvPr>
            <p:ph idx="2" type="body"/>
          </p:nvPr>
        </p:nvSpPr>
        <p:spPr>
          <a:xfrm>
            <a:off x="630237" y="2505075"/>
            <a:ext cx="3868737" cy="3684588"/>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indent="-107950" marL="742950" rtl="0" algn="l">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indent="-76200" marL="1143000" rtl="0" algn="l">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indent="-101600" marL="1600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indent="-101600" marL="20574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indent="-114300" marL="25146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indent="-114300" marL="29718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indent="-114300" marL="34290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indent="-114300" marL="38862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p:txBody>
      </p:sp>
      <p:sp>
        <p:nvSpPr>
          <p:cNvPr id="68" name="Shape 68"/>
          <p:cNvSpPr txBox="1"/>
          <p:nvPr>
            <p:ph idx="3" type="body"/>
          </p:nvPr>
        </p:nvSpPr>
        <p:spPr>
          <a:xfrm>
            <a:off x="4629150" y="1681163"/>
            <a:ext cx="3887787" cy="823912"/>
          </a:xfrm>
          <a:prstGeom prst="rect">
            <a:avLst/>
          </a:prstGeom>
          <a:noFill/>
          <a:ln>
            <a:noFill/>
          </a:ln>
        </p:spPr>
        <p:txBody>
          <a:bodyPr anchorCtr="0" anchor="b" bIns="91425" lIns="91425" rIns="91425" tIns="91425"/>
          <a:lstStyle>
            <a:lvl1pPr indent="0" marL="0" rtl="0">
              <a:spcBef>
                <a:spcPts val="0"/>
              </a:spcBef>
              <a:buFont typeface="Arial"/>
              <a:buNone/>
              <a:defRPr b="1" sz="2400"/>
            </a:lvl1pPr>
            <a:lvl2pPr indent="0" marL="457200" rtl="0">
              <a:spcBef>
                <a:spcPts val="0"/>
              </a:spcBef>
              <a:buFont typeface="Arial"/>
              <a:buNone/>
              <a:defRPr b="1" sz="2000"/>
            </a:lvl2pPr>
            <a:lvl3pPr indent="0" marL="914400" rtl="0">
              <a:spcBef>
                <a:spcPts val="0"/>
              </a:spcBef>
              <a:buFont typeface="Arial"/>
              <a:buNone/>
              <a:defRPr b="1" sz="1800"/>
            </a:lvl3pPr>
            <a:lvl4pPr indent="0" marL="1371600" rtl="0">
              <a:spcBef>
                <a:spcPts val="0"/>
              </a:spcBef>
              <a:buFont typeface="Arial"/>
              <a:buNone/>
              <a:defRPr b="1" sz="1600"/>
            </a:lvl4pPr>
            <a:lvl5pPr indent="0" marL="1828800" rtl="0">
              <a:spcBef>
                <a:spcPts val="0"/>
              </a:spcBef>
              <a:buFont typeface="Arial"/>
              <a:buNone/>
              <a:defRPr b="1" sz="1600"/>
            </a:lvl5pPr>
            <a:lvl6pPr indent="0" marL="2286000" rtl="0">
              <a:spcBef>
                <a:spcPts val="0"/>
              </a:spcBef>
              <a:buFont typeface="Arial"/>
              <a:buNone/>
              <a:defRPr b="1" sz="1600"/>
            </a:lvl6pPr>
            <a:lvl7pPr indent="0" marL="2743200" rtl="0">
              <a:spcBef>
                <a:spcPts val="0"/>
              </a:spcBef>
              <a:buFont typeface="Arial"/>
              <a:buNone/>
              <a:defRPr b="1" sz="1600"/>
            </a:lvl7pPr>
            <a:lvl8pPr indent="0" marL="3200400" rtl="0">
              <a:spcBef>
                <a:spcPts val="0"/>
              </a:spcBef>
              <a:buFont typeface="Arial"/>
              <a:buNone/>
              <a:defRPr b="1" sz="1600"/>
            </a:lvl8pPr>
            <a:lvl9pPr indent="0" marL="3657600" rtl="0">
              <a:spcBef>
                <a:spcPts val="0"/>
              </a:spcBef>
              <a:buFont typeface="Arial"/>
              <a:buNone/>
              <a:defRPr b="1" sz="1600"/>
            </a:lvl9pPr>
          </a:lstStyle>
          <a:p/>
        </p:txBody>
      </p:sp>
      <p:sp>
        <p:nvSpPr>
          <p:cNvPr id="69" name="Shape 69"/>
          <p:cNvSpPr txBox="1"/>
          <p:nvPr>
            <p:ph idx="4" type="body"/>
          </p:nvPr>
        </p:nvSpPr>
        <p:spPr>
          <a:xfrm>
            <a:off x="4629150" y="2505075"/>
            <a:ext cx="3887787" cy="3684588"/>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indent="-107950" marL="742950" rtl="0" algn="l">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indent="-76200" marL="1143000" rtl="0" algn="l">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indent="-101600" marL="1600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indent="-101600" marL="20574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indent="-114300" marL="25146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indent="-114300" marL="29718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indent="-114300" marL="34290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indent="-114300" marL="38862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p:txBody>
      </p:sp>
      <p:sp>
        <p:nvSpPr>
          <p:cNvPr id="70" name="Shape 70"/>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9pPr>
          </a:lstStyle>
          <a:p/>
        </p:txBody>
      </p:sp>
      <p:sp>
        <p:nvSpPr>
          <p:cNvPr id="71" name="Shape 71"/>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9pPr>
          </a:lstStyle>
          <a:p/>
        </p:txBody>
      </p:sp>
      <p:sp>
        <p:nvSpPr>
          <p:cNvPr id="72" name="Shape 72"/>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baseline="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73" name="Shape 73"/>
        <p:cNvGrpSpPr/>
        <p:nvPr/>
      </p:nvGrpSpPr>
      <p:grpSpPr>
        <a:xfrm>
          <a:off x="0" y="0"/>
          <a:ext cx="0" cy="0"/>
          <a:chOff x="0" y="0"/>
          <a:chExt cx="0" cy="0"/>
        </a:xfrm>
      </p:grpSpPr>
      <p:sp>
        <p:nvSpPr>
          <p:cNvPr id="74" name="Shape 74"/>
          <p:cNvSpPr txBox="1"/>
          <p:nvPr>
            <p:ph type="title"/>
          </p:nvPr>
        </p:nvSpPr>
        <p:spPr>
          <a:xfrm>
            <a:off x="623887" y="1709738"/>
            <a:ext cx="7886700" cy="2852737"/>
          </a:xfrm>
          <a:prstGeom prst="rect">
            <a:avLst/>
          </a:prstGeom>
          <a:noFill/>
          <a:ln>
            <a:noFill/>
          </a:ln>
        </p:spPr>
        <p:txBody>
          <a:bodyPr anchorCtr="0" anchor="b" bIns="91425" lIns="91425" rIns="91425" tIns="91425"/>
          <a:lstStyle>
            <a:lvl1pPr rtl="0">
              <a:spcBef>
                <a:spcPts val="0"/>
              </a:spcBef>
              <a:defRPr sz="6000"/>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p:txBody>
      </p:sp>
      <p:sp>
        <p:nvSpPr>
          <p:cNvPr id="75" name="Shape 75"/>
          <p:cNvSpPr txBox="1"/>
          <p:nvPr>
            <p:ph idx="1" type="body"/>
          </p:nvPr>
        </p:nvSpPr>
        <p:spPr>
          <a:xfrm>
            <a:off x="623887" y="4589462"/>
            <a:ext cx="7886700" cy="1500187"/>
          </a:xfrm>
          <a:prstGeom prst="rect">
            <a:avLst/>
          </a:prstGeom>
          <a:noFill/>
          <a:ln>
            <a:noFill/>
          </a:ln>
        </p:spPr>
        <p:txBody>
          <a:bodyPr anchorCtr="0" anchor="t" bIns="91425" lIns="91425" rIns="91425" tIns="91425"/>
          <a:lstStyle>
            <a:lvl1pPr indent="0" marL="0" rtl="0">
              <a:spcBef>
                <a:spcPts val="0"/>
              </a:spcBef>
              <a:buFont typeface="Arial"/>
              <a:buNone/>
              <a:defRPr sz="2400"/>
            </a:lvl1pPr>
            <a:lvl2pPr indent="0" marL="457200" rtl="0">
              <a:spcBef>
                <a:spcPts val="0"/>
              </a:spcBef>
              <a:buFont typeface="Arial"/>
              <a:buNone/>
              <a:defRPr sz="2000"/>
            </a:lvl2pPr>
            <a:lvl3pPr indent="0" marL="914400" rtl="0">
              <a:spcBef>
                <a:spcPts val="0"/>
              </a:spcBef>
              <a:buFont typeface="Arial"/>
              <a:buNone/>
              <a:defRPr sz="1800"/>
            </a:lvl3pPr>
            <a:lvl4pPr indent="0" marL="1371600" rtl="0">
              <a:spcBef>
                <a:spcPts val="0"/>
              </a:spcBef>
              <a:buFont typeface="Arial"/>
              <a:buNone/>
              <a:defRPr sz="1600"/>
            </a:lvl4pPr>
            <a:lvl5pPr indent="0" marL="1828800" rtl="0">
              <a:spcBef>
                <a:spcPts val="0"/>
              </a:spcBef>
              <a:buFont typeface="Arial"/>
              <a:buNone/>
              <a:defRPr sz="1600"/>
            </a:lvl5pPr>
            <a:lvl6pPr indent="0" marL="2286000" rtl="0">
              <a:spcBef>
                <a:spcPts val="0"/>
              </a:spcBef>
              <a:buFont typeface="Arial"/>
              <a:buNone/>
              <a:defRPr sz="1600"/>
            </a:lvl6pPr>
            <a:lvl7pPr indent="0" marL="2743200" rtl="0">
              <a:spcBef>
                <a:spcPts val="0"/>
              </a:spcBef>
              <a:buFont typeface="Arial"/>
              <a:buNone/>
              <a:defRPr sz="1600"/>
            </a:lvl7pPr>
            <a:lvl8pPr indent="0" marL="3200400" rtl="0">
              <a:spcBef>
                <a:spcPts val="0"/>
              </a:spcBef>
              <a:buFont typeface="Arial"/>
              <a:buNone/>
              <a:defRPr sz="1600"/>
            </a:lvl8pPr>
            <a:lvl9pPr indent="0" marL="3657600" rtl="0">
              <a:spcBef>
                <a:spcPts val="0"/>
              </a:spcBef>
              <a:buFont typeface="Arial"/>
              <a:buNone/>
              <a:defRPr sz="1600"/>
            </a:lvl9pPr>
          </a:lstStyle>
          <a:p/>
        </p:txBody>
      </p:sp>
      <p:sp>
        <p:nvSpPr>
          <p:cNvPr id="76" name="Shape 76"/>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9pPr>
          </a:lstStyle>
          <a:p/>
        </p:txBody>
      </p:sp>
      <p:sp>
        <p:nvSpPr>
          <p:cNvPr id="77" name="Shape 77"/>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9pPr>
          </a:lstStyle>
          <a:p/>
        </p:txBody>
      </p:sp>
      <p:sp>
        <p:nvSpPr>
          <p:cNvPr id="78" name="Shape 78"/>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baseline="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6" name="Shape 16"/>
        <p:cNvGrpSpPr/>
        <p:nvPr/>
      </p:nvGrpSpPr>
      <p:grpSpPr>
        <a:xfrm>
          <a:off x="0" y="0"/>
          <a:ext cx="0" cy="0"/>
          <a:chOff x="0" y="0"/>
          <a:chExt cx="0" cy="0"/>
        </a:xfrm>
      </p:grpSpPr>
      <p:sp>
        <p:nvSpPr>
          <p:cNvPr id="17" name="Shape 17"/>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Arial"/>
                <a:ea typeface="Arial"/>
                <a:cs typeface="Arial"/>
                <a:sym typeface="Arial"/>
              </a:defRPr>
            </a:lvl1pPr>
            <a:lvl2pPr rtl="0" algn="ctr">
              <a:spcBef>
                <a:spcPts val="0"/>
              </a:spcBef>
              <a:spcAft>
                <a:spcPts val="0"/>
              </a:spcAft>
              <a:defRPr sz="4400">
                <a:solidFill>
                  <a:schemeClr val="dk2"/>
                </a:solidFill>
                <a:latin typeface="Arial"/>
                <a:ea typeface="Arial"/>
                <a:cs typeface="Arial"/>
                <a:sym typeface="Arial"/>
              </a:defRPr>
            </a:lvl2pPr>
            <a:lvl3pPr rtl="0" algn="ctr">
              <a:spcBef>
                <a:spcPts val="0"/>
              </a:spcBef>
              <a:spcAft>
                <a:spcPts val="0"/>
              </a:spcAft>
              <a:defRPr sz="4400">
                <a:solidFill>
                  <a:schemeClr val="dk2"/>
                </a:solidFill>
                <a:latin typeface="Arial"/>
                <a:ea typeface="Arial"/>
                <a:cs typeface="Arial"/>
                <a:sym typeface="Arial"/>
              </a:defRPr>
            </a:lvl3pPr>
            <a:lvl4pPr rtl="0" algn="ctr">
              <a:spcBef>
                <a:spcPts val="0"/>
              </a:spcBef>
              <a:spcAft>
                <a:spcPts val="0"/>
              </a:spcAft>
              <a:defRPr sz="4400">
                <a:solidFill>
                  <a:schemeClr val="dk2"/>
                </a:solidFill>
                <a:latin typeface="Arial"/>
                <a:ea typeface="Arial"/>
                <a:cs typeface="Arial"/>
                <a:sym typeface="Arial"/>
              </a:defRPr>
            </a:lvl4pPr>
            <a:lvl5pPr rtl="0" algn="ctr">
              <a:spcBef>
                <a:spcPts val="0"/>
              </a:spcBef>
              <a:spcAft>
                <a:spcPts val="0"/>
              </a:spcAft>
              <a:defRPr sz="4400">
                <a:solidFill>
                  <a:schemeClr val="dk2"/>
                </a:solidFill>
                <a:latin typeface="Arial"/>
                <a:ea typeface="Arial"/>
                <a:cs typeface="Arial"/>
                <a:sym typeface="Arial"/>
              </a:defRPr>
            </a:lvl5pPr>
            <a:lvl6pPr marL="457200" rtl="0" algn="ctr">
              <a:spcBef>
                <a:spcPts val="0"/>
              </a:spcBef>
              <a:spcAft>
                <a:spcPts val="0"/>
              </a:spcAft>
              <a:defRPr sz="4400">
                <a:solidFill>
                  <a:schemeClr val="dk2"/>
                </a:solidFill>
                <a:latin typeface="Arial"/>
                <a:ea typeface="Arial"/>
                <a:cs typeface="Arial"/>
                <a:sym typeface="Arial"/>
              </a:defRPr>
            </a:lvl6pPr>
            <a:lvl7pPr marL="914400" rtl="0" algn="ctr">
              <a:spcBef>
                <a:spcPts val="0"/>
              </a:spcBef>
              <a:spcAft>
                <a:spcPts val="0"/>
              </a:spcAft>
              <a:defRPr sz="4400">
                <a:solidFill>
                  <a:schemeClr val="dk2"/>
                </a:solidFill>
                <a:latin typeface="Arial"/>
                <a:ea typeface="Arial"/>
                <a:cs typeface="Arial"/>
                <a:sym typeface="Arial"/>
              </a:defRPr>
            </a:lvl7pPr>
            <a:lvl8pPr marL="1371600" rtl="0" algn="ctr">
              <a:spcBef>
                <a:spcPts val="0"/>
              </a:spcBef>
              <a:spcAft>
                <a:spcPts val="0"/>
              </a:spcAft>
              <a:defRPr sz="4400">
                <a:solidFill>
                  <a:schemeClr val="dk2"/>
                </a:solidFill>
                <a:latin typeface="Arial"/>
                <a:ea typeface="Arial"/>
                <a:cs typeface="Arial"/>
                <a:sym typeface="Arial"/>
              </a:defRPr>
            </a:lvl8pPr>
            <a:lvl9pPr marL="1828800" rtl="0" algn="ctr">
              <a:spcBef>
                <a:spcPts val="0"/>
              </a:spcBef>
              <a:spcAft>
                <a:spcPts val="0"/>
              </a:spcAft>
              <a:defRPr sz="4400">
                <a:solidFill>
                  <a:schemeClr val="dk2"/>
                </a:solidFill>
                <a:latin typeface="Arial"/>
                <a:ea typeface="Arial"/>
                <a:cs typeface="Arial"/>
                <a:sym typeface="Arial"/>
              </a:defRPr>
            </a:lvl9pPr>
          </a:lstStyle>
          <a:p/>
        </p:txBody>
      </p:sp>
      <p:sp>
        <p:nvSpPr>
          <p:cNvPr id="18" name="Shape 18"/>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indent="-107950" marL="742950" rtl="0" algn="l">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indent="-76200" marL="1143000" rtl="0" algn="l">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indent="-101600" marL="1600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indent="-101600" marL="20574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indent="-114300" marL="25146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indent="-114300" marL="29718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indent="-114300" marL="34290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indent="-114300" marL="38862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p:txBody>
      </p:sp>
      <p:sp>
        <p:nvSpPr>
          <p:cNvPr id="19" name="Shape 19"/>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9pPr>
          </a:lstStyle>
          <a:p/>
        </p:txBody>
      </p:sp>
      <p:sp>
        <p:nvSpPr>
          <p:cNvPr id="20" name="Shape 20"/>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9pPr>
          </a:lstStyle>
          <a:p/>
        </p:txBody>
      </p:sp>
      <p:sp>
        <p:nvSpPr>
          <p:cNvPr id="21" name="Shape 21"/>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baseline="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2" name="Shape 22"/>
        <p:cNvGrpSpPr/>
        <p:nvPr/>
      </p:nvGrpSpPr>
      <p:grpSpPr>
        <a:xfrm>
          <a:off x="0" y="0"/>
          <a:ext cx="0" cy="0"/>
          <a:chOff x="0" y="0"/>
          <a:chExt cx="0" cy="0"/>
        </a:xfrm>
      </p:grpSpPr>
      <p:sp>
        <p:nvSpPr>
          <p:cNvPr id="23" name="Shape 23"/>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9pPr>
          </a:lstStyle>
          <a:p/>
        </p:txBody>
      </p:sp>
      <p:sp>
        <p:nvSpPr>
          <p:cNvPr id="24" name="Shape 24"/>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9pPr>
          </a:lstStyle>
          <a:p/>
        </p:txBody>
      </p:sp>
      <p:sp>
        <p:nvSpPr>
          <p:cNvPr id="25" name="Shape 25"/>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baseline="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Arial"/>
                <a:ea typeface="Arial"/>
                <a:cs typeface="Arial"/>
                <a:sym typeface="Arial"/>
              </a:defRPr>
            </a:lvl1pPr>
            <a:lvl2pPr rtl="0" algn="ctr">
              <a:spcBef>
                <a:spcPts val="0"/>
              </a:spcBef>
              <a:spcAft>
                <a:spcPts val="0"/>
              </a:spcAft>
              <a:defRPr sz="4400">
                <a:solidFill>
                  <a:schemeClr val="dk2"/>
                </a:solidFill>
                <a:latin typeface="Arial"/>
                <a:ea typeface="Arial"/>
                <a:cs typeface="Arial"/>
                <a:sym typeface="Arial"/>
              </a:defRPr>
            </a:lvl2pPr>
            <a:lvl3pPr rtl="0" algn="ctr">
              <a:spcBef>
                <a:spcPts val="0"/>
              </a:spcBef>
              <a:spcAft>
                <a:spcPts val="0"/>
              </a:spcAft>
              <a:defRPr sz="4400">
                <a:solidFill>
                  <a:schemeClr val="dk2"/>
                </a:solidFill>
                <a:latin typeface="Arial"/>
                <a:ea typeface="Arial"/>
                <a:cs typeface="Arial"/>
                <a:sym typeface="Arial"/>
              </a:defRPr>
            </a:lvl3pPr>
            <a:lvl4pPr rtl="0" algn="ctr">
              <a:spcBef>
                <a:spcPts val="0"/>
              </a:spcBef>
              <a:spcAft>
                <a:spcPts val="0"/>
              </a:spcAft>
              <a:defRPr sz="4400">
                <a:solidFill>
                  <a:schemeClr val="dk2"/>
                </a:solidFill>
                <a:latin typeface="Arial"/>
                <a:ea typeface="Arial"/>
                <a:cs typeface="Arial"/>
                <a:sym typeface="Arial"/>
              </a:defRPr>
            </a:lvl4pPr>
            <a:lvl5pPr rtl="0" algn="ctr">
              <a:spcBef>
                <a:spcPts val="0"/>
              </a:spcBef>
              <a:spcAft>
                <a:spcPts val="0"/>
              </a:spcAft>
              <a:defRPr sz="4400">
                <a:solidFill>
                  <a:schemeClr val="dk2"/>
                </a:solidFill>
                <a:latin typeface="Arial"/>
                <a:ea typeface="Arial"/>
                <a:cs typeface="Arial"/>
                <a:sym typeface="Arial"/>
              </a:defRPr>
            </a:lvl5pPr>
            <a:lvl6pPr marL="457200" rtl="0" algn="ctr">
              <a:spcBef>
                <a:spcPts val="0"/>
              </a:spcBef>
              <a:spcAft>
                <a:spcPts val="0"/>
              </a:spcAft>
              <a:defRPr sz="4400">
                <a:solidFill>
                  <a:schemeClr val="dk2"/>
                </a:solidFill>
                <a:latin typeface="Arial"/>
                <a:ea typeface="Arial"/>
                <a:cs typeface="Arial"/>
                <a:sym typeface="Arial"/>
              </a:defRPr>
            </a:lvl6pPr>
            <a:lvl7pPr marL="914400" rtl="0" algn="ctr">
              <a:spcBef>
                <a:spcPts val="0"/>
              </a:spcBef>
              <a:spcAft>
                <a:spcPts val="0"/>
              </a:spcAft>
              <a:defRPr sz="4400">
                <a:solidFill>
                  <a:schemeClr val="dk2"/>
                </a:solidFill>
                <a:latin typeface="Arial"/>
                <a:ea typeface="Arial"/>
                <a:cs typeface="Arial"/>
                <a:sym typeface="Arial"/>
              </a:defRPr>
            </a:lvl7pPr>
            <a:lvl8pPr marL="1371600" rtl="0" algn="ctr">
              <a:spcBef>
                <a:spcPts val="0"/>
              </a:spcBef>
              <a:spcAft>
                <a:spcPts val="0"/>
              </a:spcAft>
              <a:defRPr sz="4400">
                <a:solidFill>
                  <a:schemeClr val="dk2"/>
                </a:solidFill>
                <a:latin typeface="Arial"/>
                <a:ea typeface="Arial"/>
                <a:cs typeface="Arial"/>
                <a:sym typeface="Arial"/>
              </a:defRPr>
            </a:lvl8pPr>
            <a:lvl9pPr marL="1828800" rtl="0" algn="ctr">
              <a:spcBef>
                <a:spcPts val="0"/>
              </a:spcBef>
              <a:spcAft>
                <a:spcPts val="0"/>
              </a:spcAft>
              <a:defRPr sz="4400">
                <a:solidFill>
                  <a:schemeClr val="dk2"/>
                </a:solidFill>
                <a:latin typeface="Arial"/>
                <a:ea typeface="Arial"/>
                <a:cs typeface="Arial"/>
                <a:sym typeface="Arial"/>
              </a:defRPr>
            </a:lvl9pPr>
          </a:lstStyle>
          <a:p/>
        </p:txBody>
      </p:sp>
      <p:sp>
        <p:nvSpPr>
          <p:cNvPr id="28" name="Shape 28"/>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9pPr>
          </a:lstStyle>
          <a:p/>
        </p:txBody>
      </p:sp>
      <p:sp>
        <p:nvSpPr>
          <p:cNvPr id="29" name="Shape 29"/>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9pPr>
          </a:lstStyle>
          <a:p/>
        </p:txBody>
      </p:sp>
      <p:sp>
        <p:nvSpPr>
          <p:cNvPr id="30" name="Shape 30"/>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baseline="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1" name="Shape 31"/>
        <p:cNvGrpSpPr/>
        <p:nvPr/>
      </p:nvGrpSpPr>
      <p:grpSpPr>
        <a:xfrm>
          <a:off x="0" y="0"/>
          <a:ext cx="0" cy="0"/>
          <a:chOff x="0" y="0"/>
          <a:chExt cx="0" cy="0"/>
        </a:xfrm>
      </p:grpSpPr>
      <p:sp>
        <p:nvSpPr>
          <p:cNvPr id="32" name="Shape 3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Arial"/>
                <a:ea typeface="Arial"/>
                <a:cs typeface="Arial"/>
                <a:sym typeface="Arial"/>
              </a:defRPr>
            </a:lvl1pPr>
            <a:lvl2pPr rtl="0" algn="ctr">
              <a:spcBef>
                <a:spcPts val="0"/>
              </a:spcBef>
              <a:spcAft>
                <a:spcPts val="0"/>
              </a:spcAft>
              <a:defRPr sz="4400">
                <a:solidFill>
                  <a:schemeClr val="dk2"/>
                </a:solidFill>
                <a:latin typeface="Arial"/>
                <a:ea typeface="Arial"/>
                <a:cs typeface="Arial"/>
                <a:sym typeface="Arial"/>
              </a:defRPr>
            </a:lvl2pPr>
            <a:lvl3pPr rtl="0" algn="ctr">
              <a:spcBef>
                <a:spcPts val="0"/>
              </a:spcBef>
              <a:spcAft>
                <a:spcPts val="0"/>
              </a:spcAft>
              <a:defRPr sz="4400">
                <a:solidFill>
                  <a:schemeClr val="dk2"/>
                </a:solidFill>
                <a:latin typeface="Arial"/>
                <a:ea typeface="Arial"/>
                <a:cs typeface="Arial"/>
                <a:sym typeface="Arial"/>
              </a:defRPr>
            </a:lvl3pPr>
            <a:lvl4pPr rtl="0" algn="ctr">
              <a:spcBef>
                <a:spcPts val="0"/>
              </a:spcBef>
              <a:spcAft>
                <a:spcPts val="0"/>
              </a:spcAft>
              <a:defRPr sz="4400">
                <a:solidFill>
                  <a:schemeClr val="dk2"/>
                </a:solidFill>
                <a:latin typeface="Arial"/>
                <a:ea typeface="Arial"/>
                <a:cs typeface="Arial"/>
                <a:sym typeface="Arial"/>
              </a:defRPr>
            </a:lvl4pPr>
            <a:lvl5pPr rtl="0" algn="ctr">
              <a:spcBef>
                <a:spcPts val="0"/>
              </a:spcBef>
              <a:spcAft>
                <a:spcPts val="0"/>
              </a:spcAft>
              <a:defRPr sz="4400">
                <a:solidFill>
                  <a:schemeClr val="dk2"/>
                </a:solidFill>
                <a:latin typeface="Arial"/>
                <a:ea typeface="Arial"/>
                <a:cs typeface="Arial"/>
                <a:sym typeface="Arial"/>
              </a:defRPr>
            </a:lvl5pPr>
            <a:lvl6pPr marL="457200" rtl="0" algn="ctr">
              <a:spcBef>
                <a:spcPts val="0"/>
              </a:spcBef>
              <a:spcAft>
                <a:spcPts val="0"/>
              </a:spcAft>
              <a:defRPr sz="4400">
                <a:solidFill>
                  <a:schemeClr val="dk2"/>
                </a:solidFill>
                <a:latin typeface="Arial"/>
                <a:ea typeface="Arial"/>
                <a:cs typeface="Arial"/>
                <a:sym typeface="Arial"/>
              </a:defRPr>
            </a:lvl6pPr>
            <a:lvl7pPr marL="914400" rtl="0" algn="ctr">
              <a:spcBef>
                <a:spcPts val="0"/>
              </a:spcBef>
              <a:spcAft>
                <a:spcPts val="0"/>
              </a:spcAft>
              <a:defRPr sz="4400">
                <a:solidFill>
                  <a:schemeClr val="dk2"/>
                </a:solidFill>
                <a:latin typeface="Arial"/>
                <a:ea typeface="Arial"/>
                <a:cs typeface="Arial"/>
                <a:sym typeface="Arial"/>
              </a:defRPr>
            </a:lvl7pPr>
            <a:lvl8pPr marL="1371600" rtl="0" algn="ctr">
              <a:spcBef>
                <a:spcPts val="0"/>
              </a:spcBef>
              <a:spcAft>
                <a:spcPts val="0"/>
              </a:spcAft>
              <a:defRPr sz="4400">
                <a:solidFill>
                  <a:schemeClr val="dk2"/>
                </a:solidFill>
                <a:latin typeface="Arial"/>
                <a:ea typeface="Arial"/>
                <a:cs typeface="Arial"/>
                <a:sym typeface="Arial"/>
              </a:defRPr>
            </a:lvl8pPr>
            <a:lvl9pPr marL="1828800" rtl="0" algn="ctr">
              <a:spcBef>
                <a:spcPts val="0"/>
              </a:spcBef>
              <a:spcAft>
                <a:spcPts val="0"/>
              </a:spcAft>
              <a:defRPr sz="4400">
                <a:solidFill>
                  <a:schemeClr val="dk2"/>
                </a:solidFill>
                <a:latin typeface="Arial"/>
                <a:ea typeface="Arial"/>
                <a:cs typeface="Arial"/>
                <a:sym typeface="Arial"/>
              </a:defRPr>
            </a:lvl9pPr>
          </a:lstStyle>
          <a:p/>
        </p:txBody>
      </p:sp>
      <p:sp>
        <p:nvSpPr>
          <p:cNvPr id="33" name="Shape 33"/>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indent="-107950" marL="742950" rtl="0" algn="l">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indent="-76200" marL="1143000" rtl="0" algn="l">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indent="-101600" marL="1600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indent="-101600" marL="20574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indent="-114300" marL="25146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indent="-114300" marL="29718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indent="-114300" marL="34290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indent="-114300" marL="38862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p:txBody>
      </p:sp>
      <p:sp>
        <p:nvSpPr>
          <p:cNvPr id="34" name="Shape 34"/>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indent="-107950" marL="742950" rtl="0" algn="l">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indent="-76200" marL="1143000" rtl="0" algn="l">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indent="-101600" marL="1600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indent="-101600" marL="20574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indent="-114300" marL="25146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indent="-114300" marL="29718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indent="-114300" marL="34290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indent="-114300" marL="38862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p:txBody>
      </p:sp>
      <p:sp>
        <p:nvSpPr>
          <p:cNvPr id="35" name="Shape 35"/>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9pPr>
          </a:lstStyle>
          <a:p/>
        </p:txBody>
      </p:sp>
      <p:sp>
        <p:nvSpPr>
          <p:cNvPr id="36" name="Shape 36"/>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9pPr>
          </a:lstStyle>
          <a:p/>
        </p:txBody>
      </p:sp>
      <p:sp>
        <p:nvSpPr>
          <p:cNvPr id="37" name="Shape 37"/>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baseline="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38" name="Shape 38"/>
        <p:cNvGrpSpPr/>
        <p:nvPr/>
      </p:nvGrpSpPr>
      <p:grpSpPr>
        <a:xfrm>
          <a:off x="0" y="0"/>
          <a:ext cx="0" cy="0"/>
          <a:chOff x="0" y="0"/>
          <a:chExt cx="0" cy="0"/>
        </a:xfrm>
      </p:grpSpPr>
      <p:sp>
        <p:nvSpPr>
          <p:cNvPr id="39" name="Shape 39"/>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Arial"/>
                <a:ea typeface="Arial"/>
                <a:cs typeface="Arial"/>
                <a:sym typeface="Arial"/>
              </a:defRPr>
            </a:lvl1pPr>
            <a:lvl2pPr rtl="0" algn="ctr">
              <a:spcBef>
                <a:spcPts val="0"/>
              </a:spcBef>
              <a:spcAft>
                <a:spcPts val="0"/>
              </a:spcAft>
              <a:defRPr sz="4400">
                <a:solidFill>
                  <a:schemeClr val="dk2"/>
                </a:solidFill>
                <a:latin typeface="Arial"/>
                <a:ea typeface="Arial"/>
                <a:cs typeface="Arial"/>
                <a:sym typeface="Arial"/>
              </a:defRPr>
            </a:lvl2pPr>
            <a:lvl3pPr rtl="0" algn="ctr">
              <a:spcBef>
                <a:spcPts val="0"/>
              </a:spcBef>
              <a:spcAft>
                <a:spcPts val="0"/>
              </a:spcAft>
              <a:defRPr sz="4400">
                <a:solidFill>
                  <a:schemeClr val="dk2"/>
                </a:solidFill>
                <a:latin typeface="Arial"/>
                <a:ea typeface="Arial"/>
                <a:cs typeface="Arial"/>
                <a:sym typeface="Arial"/>
              </a:defRPr>
            </a:lvl3pPr>
            <a:lvl4pPr rtl="0" algn="ctr">
              <a:spcBef>
                <a:spcPts val="0"/>
              </a:spcBef>
              <a:spcAft>
                <a:spcPts val="0"/>
              </a:spcAft>
              <a:defRPr sz="4400">
                <a:solidFill>
                  <a:schemeClr val="dk2"/>
                </a:solidFill>
                <a:latin typeface="Arial"/>
                <a:ea typeface="Arial"/>
                <a:cs typeface="Arial"/>
                <a:sym typeface="Arial"/>
              </a:defRPr>
            </a:lvl4pPr>
            <a:lvl5pPr rtl="0" algn="ctr">
              <a:spcBef>
                <a:spcPts val="0"/>
              </a:spcBef>
              <a:spcAft>
                <a:spcPts val="0"/>
              </a:spcAft>
              <a:defRPr sz="4400">
                <a:solidFill>
                  <a:schemeClr val="dk2"/>
                </a:solidFill>
                <a:latin typeface="Arial"/>
                <a:ea typeface="Arial"/>
                <a:cs typeface="Arial"/>
                <a:sym typeface="Arial"/>
              </a:defRPr>
            </a:lvl5pPr>
            <a:lvl6pPr marL="457200" rtl="0" algn="ctr">
              <a:spcBef>
                <a:spcPts val="0"/>
              </a:spcBef>
              <a:spcAft>
                <a:spcPts val="0"/>
              </a:spcAft>
              <a:defRPr sz="4400">
                <a:solidFill>
                  <a:schemeClr val="dk2"/>
                </a:solidFill>
                <a:latin typeface="Arial"/>
                <a:ea typeface="Arial"/>
                <a:cs typeface="Arial"/>
                <a:sym typeface="Arial"/>
              </a:defRPr>
            </a:lvl6pPr>
            <a:lvl7pPr marL="914400" rtl="0" algn="ctr">
              <a:spcBef>
                <a:spcPts val="0"/>
              </a:spcBef>
              <a:spcAft>
                <a:spcPts val="0"/>
              </a:spcAft>
              <a:defRPr sz="4400">
                <a:solidFill>
                  <a:schemeClr val="dk2"/>
                </a:solidFill>
                <a:latin typeface="Arial"/>
                <a:ea typeface="Arial"/>
                <a:cs typeface="Arial"/>
                <a:sym typeface="Arial"/>
              </a:defRPr>
            </a:lvl7pPr>
            <a:lvl8pPr marL="1371600" rtl="0" algn="ctr">
              <a:spcBef>
                <a:spcPts val="0"/>
              </a:spcBef>
              <a:spcAft>
                <a:spcPts val="0"/>
              </a:spcAft>
              <a:defRPr sz="4400">
                <a:solidFill>
                  <a:schemeClr val="dk2"/>
                </a:solidFill>
                <a:latin typeface="Arial"/>
                <a:ea typeface="Arial"/>
                <a:cs typeface="Arial"/>
                <a:sym typeface="Arial"/>
              </a:defRPr>
            </a:lvl8pPr>
            <a:lvl9pPr marL="1828800" rtl="0" algn="ctr">
              <a:spcBef>
                <a:spcPts val="0"/>
              </a:spcBef>
              <a:spcAft>
                <a:spcPts val="0"/>
              </a:spcAft>
              <a:defRPr sz="4400">
                <a:solidFill>
                  <a:schemeClr val="dk2"/>
                </a:solidFill>
                <a:latin typeface="Arial"/>
                <a:ea typeface="Arial"/>
                <a:cs typeface="Arial"/>
                <a:sym typeface="Arial"/>
              </a:defRPr>
            </a:lvl9pPr>
          </a:lstStyle>
          <a:p/>
        </p:txBody>
      </p:sp>
      <p:sp>
        <p:nvSpPr>
          <p:cNvPr id="40" name="Shape 40"/>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indent="-107950" marL="742950" rtl="0" algn="l">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indent="-76200" marL="1143000" rtl="0" algn="l">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indent="-101600" marL="1600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indent="-101600" marL="20574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indent="-114300" marL="25146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indent="-114300" marL="29718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indent="-114300" marL="34290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indent="-114300" marL="38862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p:txBody>
      </p:sp>
      <p:sp>
        <p:nvSpPr>
          <p:cNvPr id="41" name="Shape 41"/>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9pPr>
          </a:lstStyle>
          <a:p/>
        </p:txBody>
      </p:sp>
      <p:sp>
        <p:nvSpPr>
          <p:cNvPr id="42" name="Shape 42"/>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9pPr>
          </a:lstStyle>
          <a:p/>
        </p:txBody>
      </p:sp>
      <p:sp>
        <p:nvSpPr>
          <p:cNvPr id="43" name="Shape 43"/>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baseline="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Arial"/>
                <a:ea typeface="Arial"/>
                <a:cs typeface="Arial"/>
                <a:sym typeface="Arial"/>
              </a:defRPr>
            </a:lvl1pPr>
            <a:lvl2pPr rtl="0" algn="ctr">
              <a:spcBef>
                <a:spcPts val="0"/>
              </a:spcBef>
              <a:spcAft>
                <a:spcPts val="0"/>
              </a:spcAft>
              <a:defRPr sz="4400">
                <a:solidFill>
                  <a:schemeClr val="dk2"/>
                </a:solidFill>
                <a:latin typeface="Arial"/>
                <a:ea typeface="Arial"/>
                <a:cs typeface="Arial"/>
                <a:sym typeface="Arial"/>
              </a:defRPr>
            </a:lvl2pPr>
            <a:lvl3pPr rtl="0" algn="ctr">
              <a:spcBef>
                <a:spcPts val="0"/>
              </a:spcBef>
              <a:spcAft>
                <a:spcPts val="0"/>
              </a:spcAft>
              <a:defRPr sz="4400">
                <a:solidFill>
                  <a:schemeClr val="dk2"/>
                </a:solidFill>
                <a:latin typeface="Arial"/>
                <a:ea typeface="Arial"/>
                <a:cs typeface="Arial"/>
                <a:sym typeface="Arial"/>
              </a:defRPr>
            </a:lvl3pPr>
            <a:lvl4pPr rtl="0" algn="ctr">
              <a:spcBef>
                <a:spcPts val="0"/>
              </a:spcBef>
              <a:spcAft>
                <a:spcPts val="0"/>
              </a:spcAft>
              <a:defRPr sz="4400">
                <a:solidFill>
                  <a:schemeClr val="dk2"/>
                </a:solidFill>
                <a:latin typeface="Arial"/>
                <a:ea typeface="Arial"/>
                <a:cs typeface="Arial"/>
                <a:sym typeface="Arial"/>
              </a:defRPr>
            </a:lvl4pPr>
            <a:lvl5pPr rtl="0" algn="ctr">
              <a:spcBef>
                <a:spcPts val="0"/>
              </a:spcBef>
              <a:spcAft>
                <a:spcPts val="0"/>
              </a:spcAft>
              <a:defRPr sz="4400">
                <a:solidFill>
                  <a:schemeClr val="dk2"/>
                </a:solidFill>
                <a:latin typeface="Arial"/>
                <a:ea typeface="Arial"/>
                <a:cs typeface="Arial"/>
                <a:sym typeface="Arial"/>
              </a:defRPr>
            </a:lvl5pPr>
            <a:lvl6pPr marL="457200" rtl="0" algn="ctr">
              <a:spcBef>
                <a:spcPts val="0"/>
              </a:spcBef>
              <a:spcAft>
                <a:spcPts val="0"/>
              </a:spcAft>
              <a:defRPr sz="4400">
                <a:solidFill>
                  <a:schemeClr val="dk2"/>
                </a:solidFill>
                <a:latin typeface="Arial"/>
                <a:ea typeface="Arial"/>
                <a:cs typeface="Arial"/>
                <a:sym typeface="Arial"/>
              </a:defRPr>
            </a:lvl6pPr>
            <a:lvl7pPr marL="914400" rtl="0" algn="ctr">
              <a:spcBef>
                <a:spcPts val="0"/>
              </a:spcBef>
              <a:spcAft>
                <a:spcPts val="0"/>
              </a:spcAft>
              <a:defRPr sz="4400">
                <a:solidFill>
                  <a:schemeClr val="dk2"/>
                </a:solidFill>
                <a:latin typeface="Arial"/>
                <a:ea typeface="Arial"/>
                <a:cs typeface="Arial"/>
                <a:sym typeface="Arial"/>
              </a:defRPr>
            </a:lvl7pPr>
            <a:lvl8pPr marL="1371600" rtl="0" algn="ctr">
              <a:spcBef>
                <a:spcPts val="0"/>
              </a:spcBef>
              <a:spcAft>
                <a:spcPts val="0"/>
              </a:spcAft>
              <a:defRPr sz="4400">
                <a:solidFill>
                  <a:schemeClr val="dk2"/>
                </a:solidFill>
                <a:latin typeface="Arial"/>
                <a:ea typeface="Arial"/>
                <a:cs typeface="Arial"/>
                <a:sym typeface="Arial"/>
              </a:defRPr>
            </a:lvl8pPr>
            <a:lvl9pPr marL="1828800" rtl="0" algn="ctr">
              <a:spcBef>
                <a:spcPts val="0"/>
              </a:spcBef>
              <a:spcAft>
                <a:spcPts val="0"/>
              </a:spcAft>
              <a:defRPr sz="4400">
                <a:solidFill>
                  <a:schemeClr val="dk2"/>
                </a:solidFill>
                <a:latin typeface="Arial"/>
                <a:ea typeface="Arial"/>
                <a:cs typeface="Arial"/>
                <a:sym typeface="Arial"/>
              </a:defRPr>
            </a:lvl9pPr>
          </a:lstStyle>
          <a:p/>
        </p:txBody>
      </p:sp>
      <p:sp>
        <p:nvSpPr>
          <p:cNvPr id="46" name="Shape 46"/>
          <p:cNvSpPr txBox="1"/>
          <p:nvPr>
            <p:ph idx="1" type="body"/>
          </p:nvPr>
        </p:nvSpPr>
        <p:spPr>
          <a:xfrm rot="5400000">
            <a:off x="2309018" y="-251619"/>
            <a:ext cx="4525961" cy="82296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indent="-107950" marL="742950" rtl="0" algn="l">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indent="-76200" marL="1143000" rtl="0" algn="l">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indent="-101600" marL="16002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indent="-101600" marL="2057400" rtl="0" algn="l">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indent="-114300" marL="25146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6pPr>
            <a:lvl7pPr indent="-114300" marL="29718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7pPr>
            <a:lvl8pPr indent="-114300" marL="34290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8pPr>
            <a:lvl9pPr indent="-114300" marL="3886200" rtl="0" algn="l">
              <a:lnSpc>
                <a:spcPct val="90000"/>
              </a:lnSpc>
              <a:spcBef>
                <a:spcPts val="500"/>
              </a:spcBef>
              <a:buClr>
                <a:schemeClr val="dk1"/>
              </a:buClr>
              <a:buFont typeface="Arial"/>
              <a:buChar char="•"/>
              <a:defRPr sz="1800">
                <a:solidFill>
                  <a:schemeClr val="dk1"/>
                </a:solidFill>
                <a:latin typeface="Arial"/>
                <a:ea typeface="Arial"/>
                <a:cs typeface="Arial"/>
                <a:sym typeface="Arial"/>
              </a:defRPr>
            </a:lvl9pPr>
          </a:lstStyle>
          <a:p/>
        </p:txBody>
      </p:sp>
      <p:sp>
        <p:nvSpPr>
          <p:cNvPr id="47" name="Shape 47"/>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9pPr>
          </a:lstStyle>
          <a:p/>
        </p:txBody>
      </p:sp>
      <p:sp>
        <p:nvSpPr>
          <p:cNvPr id="48" name="Shape 48"/>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9pPr>
          </a:lstStyle>
          <a:p/>
        </p:txBody>
      </p:sp>
      <p:sp>
        <p:nvSpPr>
          <p:cNvPr id="49" name="Shape 49"/>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baseline="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0" name="Shape 50"/>
        <p:cNvGrpSpPr/>
        <p:nvPr/>
      </p:nvGrpSpPr>
      <p:grpSpPr>
        <a:xfrm>
          <a:off x="0" y="0"/>
          <a:ext cx="0" cy="0"/>
          <a:chOff x="0" y="0"/>
          <a:chExt cx="0" cy="0"/>
        </a:xfrm>
      </p:grpSpPr>
      <p:sp>
        <p:nvSpPr>
          <p:cNvPr id="51" name="Shape 51"/>
          <p:cNvSpPr txBox="1"/>
          <p:nvPr>
            <p:ph type="title"/>
          </p:nvPr>
        </p:nvSpPr>
        <p:spPr>
          <a:xfrm>
            <a:off x="630237" y="457200"/>
            <a:ext cx="2949575" cy="1600199"/>
          </a:xfrm>
          <a:prstGeom prst="rect">
            <a:avLst/>
          </a:prstGeom>
          <a:noFill/>
          <a:ln>
            <a:noFill/>
          </a:ln>
        </p:spPr>
        <p:txBody>
          <a:bodyPr anchorCtr="0" anchor="b" bIns="91425" lIns="91425" rIns="91425" tIns="91425"/>
          <a:lstStyle>
            <a:lvl1pPr rtl="0">
              <a:spcBef>
                <a:spcPts val="0"/>
              </a:spcBef>
              <a:defRPr sz="3200"/>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p:txBody>
      </p:sp>
      <p:sp>
        <p:nvSpPr>
          <p:cNvPr id="52" name="Shape 52"/>
          <p:cNvSpPr/>
          <p:nvPr>
            <p:ph idx="2" type="pic"/>
          </p:nvPr>
        </p:nvSpPr>
        <p:spPr>
          <a:xfrm>
            <a:off x="3887787" y="987425"/>
            <a:ext cx="4629150" cy="4873624"/>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chemeClr val="dk1"/>
              </a:buClr>
              <a:buFont typeface="Arial"/>
              <a:buNone/>
              <a:defRPr b="0" baseline="0" i="0" sz="32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buClr>
                <a:schemeClr val="dk1"/>
              </a:buClr>
              <a:buFont typeface="Arial"/>
              <a:buNone/>
              <a:defRPr b="0" baseline="0" i="0" sz="2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buClr>
                <a:schemeClr val="dk1"/>
              </a:buClr>
              <a:buFont typeface="Arial"/>
              <a:buNone/>
              <a:defRPr b="0" baseline="0" i="0" sz="24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buClr>
                <a:schemeClr val="dk1"/>
              </a:buClr>
              <a:buFont typeface="Arial"/>
              <a:buNone/>
              <a:defRPr b="0" baseline="0" i="0" sz="20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buClr>
                <a:schemeClr val="dk1"/>
              </a:buClr>
              <a:buFont typeface="Arial"/>
              <a:buNone/>
              <a:defRPr b="0" baseline="0" i="0" sz="20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buClr>
                <a:schemeClr val="dk1"/>
              </a:buClr>
              <a:buFont typeface="Arial"/>
              <a:buNone/>
              <a:defRPr b="0" baseline="0" i="0" sz="2000" u="none" cap="none" strike="noStrike">
                <a:solidFill>
                  <a:schemeClr val="dk1"/>
                </a:solidFill>
                <a:latin typeface="Arial"/>
                <a:ea typeface="Arial"/>
                <a:cs typeface="Arial"/>
                <a:sym typeface="Arial"/>
              </a:defRPr>
            </a:lvl6pPr>
            <a:lvl7pPr indent="0" marL="2743200" marR="0" rtl="0" algn="l">
              <a:lnSpc>
                <a:spcPct val="100000"/>
              </a:lnSpc>
              <a:spcBef>
                <a:spcPts val="0"/>
              </a:spcBef>
              <a:spcAft>
                <a:spcPts val="0"/>
              </a:spcAft>
              <a:buClr>
                <a:schemeClr val="dk1"/>
              </a:buClr>
              <a:buFont typeface="Arial"/>
              <a:buNone/>
              <a:defRPr b="0" baseline="0" i="0" sz="2000" u="none" cap="none" strike="noStrike">
                <a:solidFill>
                  <a:schemeClr val="dk1"/>
                </a:solidFill>
                <a:latin typeface="Arial"/>
                <a:ea typeface="Arial"/>
                <a:cs typeface="Arial"/>
                <a:sym typeface="Arial"/>
              </a:defRPr>
            </a:lvl7pPr>
            <a:lvl8pPr indent="0" marL="3200400" marR="0" rtl="0" algn="l">
              <a:lnSpc>
                <a:spcPct val="100000"/>
              </a:lnSpc>
              <a:spcBef>
                <a:spcPts val="0"/>
              </a:spcBef>
              <a:spcAft>
                <a:spcPts val="0"/>
              </a:spcAft>
              <a:buClr>
                <a:schemeClr val="dk1"/>
              </a:buClr>
              <a:buFont typeface="Arial"/>
              <a:buNone/>
              <a:defRPr b="0" baseline="0" i="0" sz="2000" u="none" cap="none" strike="noStrike">
                <a:solidFill>
                  <a:schemeClr val="dk1"/>
                </a:solidFill>
                <a:latin typeface="Arial"/>
                <a:ea typeface="Arial"/>
                <a:cs typeface="Arial"/>
                <a:sym typeface="Arial"/>
              </a:defRPr>
            </a:lvl8pPr>
            <a:lvl9pPr indent="0" marL="3657600" marR="0" rtl="0" algn="l">
              <a:lnSpc>
                <a:spcPct val="100000"/>
              </a:lnSpc>
              <a:spcBef>
                <a:spcPts val="0"/>
              </a:spcBef>
              <a:spcAft>
                <a:spcPts val="0"/>
              </a:spcAft>
              <a:buClr>
                <a:schemeClr val="dk1"/>
              </a:buClr>
              <a:buFont typeface="Arial"/>
              <a:buNone/>
              <a:defRPr b="0" baseline="0" i="0" sz="2000" u="none" cap="none" strike="noStrike">
                <a:solidFill>
                  <a:schemeClr val="dk1"/>
                </a:solidFill>
                <a:latin typeface="Arial"/>
                <a:ea typeface="Arial"/>
                <a:cs typeface="Arial"/>
                <a:sym typeface="Arial"/>
              </a:defRPr>
            </a:lvl9pPr>
          </a:lstStyle>
          <a:p/>
        </p:txBody>
      </p:sp>
      <p:sp>
        <p:nvSpPr>
          <p:cNvPr id="53" name="Shape 53"/>
          <p:cNvSpPr txBox="1"/>
          <p:nvPr>
            <p:ph idx="1" type="body"/>
          </p:nvPr>
        </p:nvSpPr>
        <p:spPr>
          <a:xfrm>
            <a:off x="630237" y="2057400"/>
            <a:ext cx="2949575" cy="3811588"/>
          </a:xfrm>
          <a:prstGeom prst="rect">
            <a:avLst/>
          </a:prstGeom>
          <a:noFill/>
          <a:ln>
            <a:noFill/>
          </a:ln>
        </p:spPr>
        <p:txBody>
          <a:bodyPr anchorCtr="0" anchor="t" bIns="91425" lIns="91425" rIns="91425" tIns="91425"/>
          <a:lstStyle>
            <a:lvl1pPr indent="0" marL="0" rtl="0">
              <a:spcBef>
                <a:spcPts val="0"/>
              </a:spcBef>
              <a:buFont typeface="Arial"/>
              <a:buNone/>
              <a:defRPr sz="1600"/>
            </a:lvl1pPr>
            <a:lvl2pPr indent="0" marL="457200" rtl="0">
              <a:spcBef>
                <a:spcPts val="0"/>
              </a:spcBef>
              <a:buFont typeface="Arial"/>
              <a:buNone/>
              <a:defRPr sz="1400"/>
            </a:lvl2pPr>
            <a:lvl3pPr indent="0" marL="914400" rtl="0">
              <a:spcBef>
                <a:spcPts val="0"/>
              </a:spcBef>
              <a:buFont typeface="Arial"/>
              <a:buNone/>
              <a:defRPr sz="1200"/>
            </a:lvl3pPr>
            <a:lvl4pPr indent="0" marL="1371600" rtl="0">
              <a:spcBef>
                <a:spcPts val="0"/>
              </a:spcBef>
              <a:buFont typeface="Arial"/>
              <a:buNone/>
              <a:defRPr sz="1000"/>
            </a:lvl4pPr>
            <a:lvl5pPr indent="0" marL="1828800" rtl="0">
              <a:spcBef>
                <a:spcPts val="0"/>
              </a:spcBef>
              <a:buFont typeface="Arial"/>
              <a:buNone/>
              <a:defRPr sz="1000"/>
            </a:lvl5pPr>
            <a:lvl6pPr indent="0" marL="2286000" rtl="0">
              <a:spcBef>
                <a:spcPts val="0"/>
              </a:spcBef>
              <a:buFont typeface="Arial"/>
              <a:buNone/>
              <a:defRPr sz="1000"/>
            </a:lvl6pPr>
            <a:lvl7pPr indent="0" marL="2743200" rtl="0">
              <a:spcBef>
                <a:spcPts val="0"/>
              </a:spcBef>
              <a:buFont typeface="Arial"/>
              <a:buNone/>
              <a:defRPr sz="1000"/>
            </a:lvl7pPr>
            <a:lvl8pPr indent="0" marL="3200400" rtl="0">
              <a:spcBef>
                <a:spcPts val="0"/>
              </a:spcBef>
              <a:buFont typeface="Arial"/>
              <a:buNone/>
              <a:defRPr sz="1000"/>
            </a:lvl8pPr>
            <a:lvl9pPr indent="0" marL="3657600" rtl="0">
              <a:spcBef>
                <a:spcPts val="0"/>
              </a:spcBef>
              <a:buFont typeface="Arial"/>
              <a:buNone/>
              <a:defRPr sz="1000"/>
            </a:lvl9pPr>
          </a:lstStyle>
          <a:p/>
        </p:txBody>
      </p:sp>
      <p:sp>
        <p:nvSpPr>
          <p:cNvPr id="54" name="Shape 54"/>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9pPr>
          </a:lstStyle>
          <a:p/>
        </p:txBody>
      </p:sp>
      <p:sp>
        <p:nvSpPr>
          <p:cNvPr id="55" name="Shape 55"/>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9pPr>
          </a:lstStyle>
          <a:p/>
        </p:txBody>
      </p:sp>
      <p:sp>
        <p:nvSpPr>
          <p:cNvPr id="56" name="Shape 56"/>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baseline="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7" name="Shape 57"/>
        <p:cNvGrpSpPr/>
        <p:nvPr/>
      </p:nvGrpSpPr>
      <p:grpSpPr>
        <a:xfrm>
          <a:off x="0" y="0"/>
          <a:ext cx="0" cy="0"/>
          <a:chOff x="0" y="0"/>
          <a:chExt cx="0" cy="0"/>
        </a:xfrm>
      </p:grpSpPr>
      <p:sp>
        <p:nvSpPr>
          <p:cNvPr id="58" name="Shape 58"/>
          <p:cNvSpPr txBox="1"/>
          <p:nvPr>
            <p:ph type="title"/>
          </p:nvPr>
        </p:nvSpPr>
        <p:spPr>
          <a:xfrm>
            <a:off x="630237" y="457200"/>
            <a:ext cx="2949575" cy="1600199"/>
          </a:xfrm>
          <a:prstGeom prst="rect">
            <a:avLst/>
          </a:prstGeom>
          <a:noFill/>
          <a:ln>
            <a:noFill/>
          </a:ln>
        </p:spPr>
        <p:txBody>
          <a:bodyPr anchorCtr="0" anchor="b" bIns="91425" lIns="91425" rIns="91425" tIns="91425"/>
          <a:lstStyle>
            <a:lvl1pPr rtl="0">
              <a:spcBef>
                <a:spcPts val="0"/>
              </a:spcBef>
              <a:defRPr sz="3200"/>
            </a:lvl1pPr>
            <a:lvl2pPr rtl="0">
              <a:spcBef>
                <a:spcPts val="0"/>
              </a:spcBef>
              <a:defRPr sz="4400">
                <a:solidFill>
                  <a:schemeClr val="dk2"/>
                </a:solidFill>
                <a:latin typeface="Arial"/>
                <a:ea typeface="Arial"/>
                <a:cs typeface="Arial"/>
                <a:sym typeface="Arial"/>
              </a:defRPr>
            </a:lvl2pPr>
            <a:lvl3pPr rtl="0">
              <a:spcBef>
                <a:spcPts val="0"/>
              </a:spcBef>
              <a:defRPr sz="4400">
                <a:solidFill>
                  <a:schemeClr val="dk2"/>
                </a:solidFill>
                <a:latin typeface="Arial"/>
                <a:ea typeface="Arial"/>
                <a:cs typeface="Arial"/>
                <a:sym typeface="Arial"/>
              </a:defRPr>
            </a:lvl3pPr>
            <a:lvl4pPr rtl="0">
              <a:spcBef>
                <a:spcPts val="0"/>
              </a:spcBef>
              <a:defRPr sz="4400">
                <a:solidFill>
                  <a:schemeClr val="dk2"/>
                </a:solidFill>
                <a:latin typeface="Arial"/>
                <a:ea typeface="Arial"/>
                <a:cs typeface="Arial"/>
                <a:sym typeface="Arial"/>
              </a:defRPr>
            </a:lvl4pPr>
            <a:lvl5pPr rtl="0">
              <a:spcBef>
                <a:spcPts val="0"/>
              </a:spcBef>
              <a:defRPr sz="4400">
                <a:solidFill>
                  <a:schemeClr val="dk2"/>
                </a:solidFill>
                <a:latin typeface="Arial"/>
                <a:ea typeface="Arial"/>
                <a:cs typeface="Arial"/>
                <a:sym typeface="Arial"/>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p:txBody>
      </p:sp>
      <p:sp>
        <p:nvSpPr>
          <p:cNvPr id="59" name="Shape 59"/>
          <p:cNvSpPr txBox="1"/>
          <p:nvPr>
            <p:ph idx="1" type="body"/>
          </p:nvPr>
        </p:nvSpPr>
        <p:spPr>
          <a:xfrm>
            <a:off x="3887787" y="987425"/>
            <a:ext cx="4629150" cy="4873624"/>
          </a:xfrm>
          <a:prstGeom prst="rect">
            <a:avLst/>
          </a:prstGeom>
          <a:noFill/>
          <a:ln>
            <a:noFill/>
          </a:ln>
        </p:spPr>
        <p:txBody>
          <a:bodyPr anchorCtr="0" anchor="t" bIns="91425" lIns="91425" rIns="91425" tIns="91425"/>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p:txBody>
      </p:sp>
      <p:sp>
        <p:nvSpPr>
          <p:cNvPr id="60" name="Shape 60"/>
          <p:cNvSpPr txBox="1"/>
          <p:nvPr>
            <p:ph idx="2" type="body"/>
          </p:nvPr>
        </p:nvSpPr>
        <p:spPr>
          <a:xfrm>
            <a:off x="630237" y="2057400"/>
            <a:ext cx="2949575" cy="3811588"/>
          </a:xfrm>
          <a:prstGeom prst="rect">
            <a:avLst/>
          </a:prstGeom>
          <a:noFill/>
          <a:ln>
            <a:noFill/>
          </a:ln>
        </p:spPr>
        <p:txBody>
          <a:bodyPr anchorCtr="0" anchor="t" bIns="91425" lIns="91425" rIns="91425" tIns="91425"/>
          <a:lstStyle>
            <a:lvl1pPr indent="0" marL="0" rtl="0">
              <a:spcBef>
                <a:spcPts val="0"/>
              </a:spcBef>
              <a:buFont typeface="Arial"/>
              <a:buNone/>
              <a:defRPr sz="1600"/>
            </a:lvl1pPr>
            <a:lvl2pPr indent="0" marL="457200" rtl="0">
              <a:spcBef>
                <a:spcPts val="0"/>
              </a:spcBef>
              <a:buFont typeface="Arial"/>
              <a:buNone/>
              <a:defRPr sz="1400"/>
            </a:lvl2pPr>
            <a:lvl3pPr indent="0" marL="914400" rtl="0">
              <a:spcBef>
                <a:spcPts val="0"/>
              </a:spcBef>
              <a:buFont typeface="Arial"/>
              <a:buNone/>
              <a:defRPr sz="1200"/>
            </a:lvl3pPr>
            <a:lvl4pPr indent="0" marL="1371600" rtl="0">
              <a:spcBef>
                <a:spcPts val="0"/>
              </a:spcBef>
              <a:buFont typeface="Arial"/>
              <a:buNone/>
              <a:defRPr sz="1000"/>
            </a:lvl4pPr>
            <a:lvl5pPr indent="0" marL="1828800" rtl="0">
              <a:spcBef>
                <a:spcPts val="0"/>
              </a:spcBef>
              <a:buFont typeface="Arial"/>
              <a:buNone/>
              <a:defRPr sz="1000"/>
            </a:lvl5pPr>
            <a:lvl6pPr indent="0" marL="2286000" rtl="0">
              <a:spcBef>
                <a:spcPts val="0"/>
              </a:spcBef>
              <a:buFont typeface="Arial"/>
              <a:buNone/>
              <a:defRPr sz="1000"/>
            </a:lvl6pPr>
            <a:lvl7pPr indent="0" marL="2743200" rtl="0">
              <a:spcBef>
                <a:spcPts val="0"/>
              </a:spcBef>
              <a:buFont typeface="Arial"/>
              <a:buNone/>
              <a:defRPr sz="1000"/>
            </a:lvl7pPr>
            <a:lvl8pPr indent="0" marL="3200400" rtl="0">
              <a:spcBef>
                <a:spcPts val="0"/>
              </a:spcBef>
              <a:buFont typeface="Arial"/>
              <a:buNone/>
              <a:defRPr sz="1000"/>
            </a:lvl8pPr>
            <a:lvl9pPr indent="0" marL="3657600" rtl="0">
              <a:spcBef>
                <a:spcPts val="0"/>
              </a:spcBef>
              <a:buFont typeface="Arial"/>
              <a:buNone/>
              <a:defRPr sz="1000"/>
            </a:lvl9pPr>
          </a:lstStyle>
          <a:p/>
        </p:txBody>
      </p:sp>
      <p:sp>
        <p:nvSpPr>
          <p:cNvPr id="61" name="Shape 61"/>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9pPr>
          </a:lstStyle>
          <a:p/>
        </p:txBody>
      </p:sp>
      <p:sp>
        <p:nvSpPr>
          <p:cNvPr id="62" name="Shape 62"/>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9pPr>
          </a:lstStyle>
          <a:p/>
        </p:txBody>
      </p:sp>
      <p:sp>
        <p:nvSpPr>
          <p:cNvPr id="63" name="Shape 63"/>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baseline="0" i="0" lang="en-US" sz="1400" u="none" cap="none" strike="noStrik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4400" u="none" cap="none" strike="noStrike">
                <a:solidFill>
                  <a:schemeClr val="dk2"/>
                </a:solidFill>
                <a:latin typeface="Arial"/>
                <a:ea typeface="Arial"/>
                <a:cs typeface="Arial"/>
                <a:sym typeface="Arial"/>
              </a:defRPr>
            </a:lvl1pPr>
            <a:lvl2pPr indent="0" marL="0" marR="0" rtl="0" algn="ctr">
              <a:spcBef>
                <a:spcPts val="0"/>
              </a:spcBef>
              <a:spcAft>
                <a:spcPts val="0"/>
              </a:spcAft>
              <a:defRPr b="0" baseline="0" i="0" sz="4400" u="none" cap="none" strike="noStrike">
                <a:solidFill>
                  <a:schemeClr val="dk2"/>
                </a:solidFill>
                <a:latin typeface="Arial"/>
                <a:ea typeface="Arial"/>
                <a:cs typeface="Arial"/>
                <a:sym typeface="Arial"/>
              </a:defRPr>
            </a:lvl2pPr>
            <a:lvl3pPr indent="0" marL="0" marR="0" rtl="0" algn="ctr">
              <a:spcBef>
                <a:spcPts val="0"/>
              </a:spcBef>
              <a:spcAft>
                <a:spcPts val="0"/>
              </a:spcAft>
              <a:defRPr b="0" baseline="0" i="0" sz="4400" u="none" cap="none" strike="noStrike">
                <a:solidFill>
                  <a:schemeClr val="dk2"/>
                </a:solidFill>
                <a:latin typeface="Arial"/>
                <a:ea typeface="Arial"/>
                <a:cs typeface="Arial"/>
                <a:sym typeface="Arial"/>
              </a:defRPr>
            </a:lvl3pPr>
            <a:lvl4pPr indent="0" marL="0" marR="0" rtl="0" algn="ctr">
              <a:spcBef>
                <a:spcPts val="0"/>
              </a:spcBef>
              <a:spcAft>
                <a:spcPts val="0"/>
              </a:spcAft>
              <a:defRPr b="0" baseline="0" i="0" sz="4400" u="none" cap="none" strike="noStrike">
                <a:solidFill>
                  <a:schemeClr val="dk2"/>
                </a:solidFill>
                <a:latin typeface="Arial"/>
                <a:ea typeface="Arial"/>
                <a:cs typeface="Arial"/>
                <a:sym typeface="Arial"/>
              </a:defRPr>
            </a:lvl4pPr>
            <a:lvl5pPr indent="0" marL="0" marR="0" rtl="0" algn="ctr">
              <a:spcBef>
                <a:spcPts val="0"/>
              </a:spcBef>
              <a:spcAft>
                <a:spcPts val="0"/>
              </a:spcAft>
              <a:defRPr b="0" baseline="0" i="0" sz="4400" u="none" cap="none" strike="noStrike">
                <a:solidFill>
                  <a:schemeClr val="dk2"/>
                </a:solidFill>
                <a:latin typeface="Arial"/>
                <a:ea typeface="Arial"/>
                <a:cs typeface="Arial"/>
                <a:sym typeface="Arial"/>
              </a:defRPr>
            </a:lvl5pPr>
            <a:lvl6pPr indent="0" marL="457200" marR="0" rtl="0" algn="ctr">
              <a:spcBef>
                <a:spcPts val="0"/>
              </a:spcBef>
              <a:spcAft>
                <a:spcPts val="0"/>
              </a:spcAft>
              <a:defRPr b="0" baseline="0" i="0" sz="4400" u="none" cap="none" strike="noStrike">
                <a:solidFill>
                  <a:schemeClr val="dk2"/>
                </a:solidFill>
                <a:latin typeface="Arial"/>
                <a:ea typeface="Arial"/>
                <a:cs typeface="Arial"/>
                <a:sym typeface="Arial"/>
              </a:defRPr>
            </a:lvl6pPr>
            <a:lvl7pPr indent="0" marL="914400" marR="0" rtl="0" algn="ctr">
              <a:spcBef>
                <a:spcPts val="0"/>
              </a:spcBef>
              <a:spcAft>
                <a:spcPts val="0"/>
              </a:spcAft>
              <a:defRPr b="0" baseline="0" i="0" sz="4400" u="none" cap="none" strike="noStrike">
                <a:solidFill>
                  <a:schemeClr val="dk2"/>
                </a:solidFill>
                <a:latin typeface="Arial"/>
                <a:ea typeface="Arial"/>
                <a:cs typeface="Arial"/>
                <a:sym typeface="Arial"/>
              </a:defRPr>
            </a:lvl7pPr>
            <a:lvl8pPr indent="0" marL="1371600" marR="0" rtl="0" algn="ctr">
              <a:spcBef>
                <a:spcPts val="0"/>
              </a:spcBef>
              <a:spcAft>
                <a:spcPts val="0"/>
              </a:spcAft>
              <a:defRPr b="0" baseline="0" i="0" sz="4400" u="none" cap="none" strike="noStrike">
                <a:solidFill>
                  <a:schemeClr val="dk2"/>
                </a:solidFill>
                <a:latin typeface="Arial"/>
                <a:ea typeface="Arial"/>
                <a:cs typeface="Arial"/>
                <a:sym typeface="Arial"/>
              </a:defRPr>
            </a:lvl8pPr>
            <a:lvl9pPr indent="0" marL="1828800" marR="0" rtl="0" algn="ctr">
              <a:spcBef>
                <a:spcPts val="0"/>
              </a:spcBef>
              <a:spcAft>
                <a:spcPts val="0"/>
              </a:spcAft>
              <a:defRPr b="0" baseline="0" i="0" sz="4400" u="none" cap="none" strike="noStrike">
                <a:solidFill>
                  <a:schemeClr val="dk2"/>
                </a:solidFill>
                <a:latin typeface="Arial"/>
                <a:ea typeface="Arial"/>
                <a:cs typeface="Arial"/>
                <a:sym typeface="Arial"/>
              </a:defRPr>
            </a:lvl9pPr>
          </a:lstStyle>
          <a:p/>
        </p:txBody>
      </p:sp>
      <p:sp>
        <p:nvSpPr>
          <p:cNvPr id="6" name="Shape 6"/>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Arial"/>
              <a:buChar char="•"/>
              <a:defRPr b="0" baseline="0" i="0" sz="3200" u="none" cap="none" strike="noStrike">
                <a:solidFill>
                  <a:schemeClr val="dk1"/>
                </a:solidFill>
                <a:latin typeface="Arial"/>
                <a:ea typeface="Arial"/>
                <a:cs typeface="Arial"/>
                <a:sym typeface="Arial"/>
              </a:defRPr>
            </a:lvl1pPr>
            <a:lvl2pPr indent="-107950" marL="742950" marR="0" rtl="0" algn="l">
              <a:spcBef>
                <a:spcPts val="560"/>
              </a:spcBef>
              <a:spcAft>
                <a:spcPts val="0"/>
              </a:spcAft>
              <a:buClr>
                <a:schemeClr val="dk1"/>
              </a:buClr>
              <a:buFont typeface="Arial"/>
              <a:buChar char="–"/>
              <a:defRPr b="0" baseline="0" i="0" sz="2800" u="none" cap="none" strike="noStrike">
                <a:solidFill>
                  <a:schemeClr val="dk1"/>
                </a:solidFill>
                <a:latin typeface="Arial"/>
                <a:ea typeface="Arial"/>
                <a:cs typeface="Arial"/>
                <a:sym typeface="Arial"/>
              </a:defRPr>
            </a:lvl2pPr>
            <a:lvl3pPr indent="-76200" marL="1143000" marR="0" rtl="0" algn="l">
              <a:spcBef>
                <a:spcPts val="480"/>
              </a:spcBef>
              <a:spcAft>
                <a:spcPts val="0"/>
              </a:spcAft>
              <a:buClr>
                <a:schemeClr val="dk1"/>
              </a:buClr>
              <a:buFont typeface="Arial"/>
              <a:buChar char="•"/>
              <a:defRPr b="0" baseline="0" i="0" sz="2400" u="none" cap="none" strike="noStrike">
                <a:solidFill>
                  <a:schemeClr val="dk1"/>
                </a:solidFill>
                <a:latin typeface="Arial"/>
                <a:ea typeface="Arial"/>
                <a:cs typeface="Arial"/>
                <a:sym typeface="Arial"/>
              </a:defRPr>
            </a:lvl3pPr>
            <a:lvl4pPr indent="-101600" marL="1600200" marR="0" rtl="0" algn="l">
              <a:spcBef>
                <a:spcPts val="400"/>
              </a:spcBef>
              <a:spcAft>
                <a:spcPts val="0"/>
              </a:spcAft>
              <a:buClr>
                <a:schemeClr val="dk1"/>
              </a:buClr>
              <a:buFont typeface="Arial"/>
              <a:buChar char="–"/>
              <a:defRPr b="0" baseline="0" i="0" sz="2000" u="none" cap="none" strike="noStrike">
                <a:solidFill>
                  <a:schemeClr val="dk1"/>
                </a:solidFill>
                <a:latin typeface="Arial"/>
                <a:ea typeface="Arial"/>
                <a:cs typeface="Arial"/>
                <a:sym typeface="Arial"/>
              </a:defRPr>
            </a:lvl4pPr>
            <a:lvl5pPr indent="-101600" marL="2057400" marR="0" rtl="0" algn="l">
              <a:spcBef>
                <a:spcPts val="400"/>
              </a:spcBef>
              <a:spcAft>
                <a:spcPts val="0"/>
              </a:spcAft>
              <a:buClr>
                <a:schemeClr val="dk1"/>
              </a:buClr>
              <a:buFont typeface="Arial"/>
              <a:buChar char="»"/>
              <a:defRPr b="0" baseline="0" i="0" sz="2000" u="none" cap="none" strike="noStrike">
                <a:solidFill>
                  <a:schemeClr val="dk1"/>
                </a:solidFill>
                <a:latin typeface="Arial"/>
                <a:ea typeface="Arial"/>
                <a:cs typeface="Arial"/>
                <a:sym typeface="Arial"/>
              </a:defRPr>
            </a:lvl5pPr>
            <a:lvl6pPr indent="-114300" marL="2514600" marR="0" rtl="0" algn="l">
              <a:lnSpc>
                <a:spcPct val="90000"/>
              </a:lnSpc>
              <a:spcBef>
                <a:spcPts val="500"/>
              </a:spcBef>
              <a:buClr>
                <a:schemeClr val="dk1"/>
              </a:buClr>
              <a:buFont typeface="Arial"/>
              <a:buChar char="•"/>
              <a:defRPr b="0" baseline="0" i="0" sz="1800" u="none" cap="none" strike="noStrike">
                <a:solidFill>
                  <a:schemeClr val="dk1"/>
                </a:solidFill>
                <a:latin typeface="Arial"/>
                <a:ea typeface="Arial"/>
                <a:cs typeface="Arial"/>
                <a:sym typeface="Arial"/>
              </a:defRPr>
            </a:lvl6pPr>
            <a:lvl7pPr indent="-114300" marL="2971800" marR="0" rtl="0" algn="l">
              <a:lnSpc>
                <a:spcPct val="90000"/>
              </a:lnSpc>
              <a:spcBef>
                <a:spcPts val="500"/>
              </a:spcBef>
              <a:buClr>
                <a:schemeClr val="dk1"/>
              </a:buClr>
              <a:buFont typeface="Arial"/>
              <a:buChar char="•"/>
              <a:defRPr b="0" baseline="0" i="0" sz="1800" u="none" cap="none" strike="noStrike">
                <a:solidFill>
                  <a:schemeClr val="dk1"/>
                </a:solidFill>
                <a:latin typeface="Arial"/>
                <a:ea typeface="Arial"/>
                <a:cs typeface="Arial"/>
                <a:sym typeface="Arial"/>
              </a:defRPr>
            </a:lvl7pPr>
            <a:lvl8pPr indent="-114300" marL="3429000" marR="0" rtl="0" algn="l">
              <a:lnSpc>
                <a:spcPct val="90000"/>
              </a:lnSpc>
              <a:spcBef>
                <a:spcPts val="500"/>
              </a:spcBef>
              <a:buClr>
                <a:schemeClr val="dk1"/>
              </a:buClr>
              <a:buFont typeface="Arial"/>
              <a:buChar char="•"/>
              <a:defRPr b="0" baseline="0" i="0" sz="1800" u="none" cap="none" strike="noStrike">
                <a:solidFill>
                  <a:schemeClr val="dk1"/>
                </a:solidFill>
                <a:latin typeface="Arial"/>
                <a:ea typeface="Arial"/>
                <a:cs typeface="Arial"/>
                <a:sym typeface="Arial"/>
              </a:defRPr>
            </a:lvl8pPr>
            <a:lvl9pPr indent="-114300" marL="3886200" marR="0" rtl="0" algn="l">
              <a:lnSpc>
                <a:spcPct val="90000"/>
              </a:lnSpc>
              <a:spcBef>
                <a:spcPts val="500"/>
              </a:spcBef>
              <a:buClr>
                <a:schemeClr val="dk1"/>
              </a:buClr>
              <a:buFont typeface="Arial"/>
              <a:buChar char="•"/>
              <a:defRPr b="0" baseline="0" i="0" sz="1800" u="none" cap="none" strike="noStrike">
                <a:solidFill>
                  <a:schemeClr val="dk1"/>
                </a:solidFill>
                <a:latin typeface="Arial"/>
                <a:ea typeface="Arial"/>
                <a:cs typeface="Arial"/>
                <a:sym typeface="Arial"/>
              </a:defRPr>
            </a:lvl9pPr>
          </a:lstStyle>
          <a:p/>
        </p:txBody>
      </p:sp>
      <p:sp>
        <p:nvSpPr>
          <p:cNvPr id="7" name="Shape 7"/>
          <p:cNvSpPr txBox="1"/>
          <p:nvPr>
            <p:ph idx="10" type="dt"/>
          </p:nvPr>
        </p:nvSpPr>
        <p:spPr>
          <a:xfrm>
            <a:off x="457200" y="6245225"/>
            <a:ext cx="2133599"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9pPr>
          </a:lstStyle>
          <a:p/>
        </p:txBody>
      </p:sp>
      <p:sp>
        <p:nvSpPr>
          <p:cNvPr id="8" name="Shape 8"/>
          <p:cNvSpPr txBox="1"/>
          <p:nvPr>
            <p:ph idx="11" type="ftr"/>
          </p:nvPr>
        </p:nvSpPr>
        <p:spPr>
          <a:xfrm>
            <a:off x="3124200" y="6245225"/>
            <a:ext cx="2895600"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1pPr>
            <a:lvl2pPr indent="0" marL="4572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2pPr>
            <a:lvl3pPr indent="0" marL="914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3pPr>
            <a:lvl4pPr indent="0" marL="13716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4pPr>
            <a:lvl5pPr indent="0" marL="1828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5pPr>
            <a:lvl6pPr indent="0" marL="2286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6pPr>
            <a:lvl7pPr indent="0" marL="32004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7pPr>
            <a:lvl8pPr indent="0" marL="45720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8pPr>
            <a:lvl9pPr indent="0" marL="6400800" marR="0" rtl="0" algn="l">
              <a:lnSpc>
                <a:spcPct val="100000"/>
              </a:lnSpc>
              <a:spcBef>
                <a:spcPts val="0"/>
              </a:spcBef>
              <a:spcAft>
                <a:spcPts val="0"/>
              </a:spcAft>
              <a:defRPr b="0" baseline="0" i="0" sz="1800" u="none" cap="none" strike="noStrike">
                <a:solidFill>
                  <a:schemeClr val="dk1"/>
                </a:solidFill>
                <a:latin typeface="Arial"/>
                <a:ea typeface="Arial"/>
                <a:cs typeface="Arial"/>
                <a:sym typeface="Arial"/>
              </a:defRPr>
            </a:lvl9pPr>
          </a:lstStyle>
          <a:p/>
        </p:txBody>
      </p:sp>
      <p:sp>
        <p:nvSpPr>
          <p:cNvPr id="9" name="Shape 9"/>
          <p:cNvSpPr txBox="1"/>
          <p:nvPr>
            <p:ph idx="12" type="sldNum"/>
          </p:nvPr>
        </p:nvSpPr>
        <p:spPr>
          <a:xfrm>
            <a:off x="6553200" y="6245225"/>
            <a:ext cx="2133599"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baseline="0" i="0" lang="en-US" sz="14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hyperlink" Target="https://www.youtube.com/watch?v=yEnDOXmyU-o" TargetMode="External"/><Relationship Id="rId5" Type="http://schemas.openxmlformats.org/officeDocument/2006/relationships/hyperlink" Target="https://www.youtube.com/watch?v=zq7Eki5EZ8o" TargetMode="External"/><Relationship Id="rId6" Type="http://schemas.openxmlformats.org/officeDocument/2006/relationships/hyperlink" Target="https://www.youtube.com/watch?v=ahVsa0jAdy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s://www.youtube.com/watch?v=LgzXwpePTT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youtube.com/watch?v=DRiuGCoKPT0" TargetMode="External"/><Relationship Id="rId4" Type="http://schemas.openxmlformats.org/officeDocument/2006/relationships/hyperlink" Target="https://www.youtube.com/watch?v=DRiuGCoKPT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7.jpg"/><Relationship Id="rId4" Type="http://schemas.openxmlformats.org/officeDocument/2006/relationships/image" Target="../media/image04.jpg"/><Relationship Id="rId5" Type="http://schemas.openxmlformats.org/officeDocument/2006/relationships/image" Target="../media/image03.jpg"/><Relationship Id="rId6" Type="http://schemas.openxmlformats.org/officeDocument/2006/relationships/image" Target="../media/image11.jpg"/><Relationship Id="rId7" Type="http://schemas.openxmlformats.org/officeDocument/2006/relationships/image" Target="../media/image0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6.jpg"/><Relationship Id="rId4" Type="http://schemas.openxmlformats.org/officeDocument/2006/relationships/image" Target="../media/image01.jpg"/><Relationship Id="rId5" Type="http://schemas.openxmlformats.org/officeDocument/2006/relationships/image" Target="../media/image08.jpg"/><Relationship Id="rId6"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ctrTitle"/>
          </p:nvPr>
        </p:nvSpPr>
        <p:spPr>
          <a:xfrm>
            <a:off x="685800" y="2130425"/>
            <a:ext cx="7772400" cy="147002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baseline="0" i="0" lang="en-US" sz="4400" u="none" cap="none" strike="noStrike">
                <a:solidFill>
                  <a:schemeClr val="dk1"/>
                </a:solidFill>
                <a:latin typeface="Garamond"/>
                <a:ea typeface="Garamond"/>
                <a:cs typeface="Garamond"/>
                <a:sym typeface="Garamond"/>
              </a:rPr>
              <a:t>Week Twelve</a:t>
            </a:r>
          </a:p>
        </p:txBody>
      </p:sp>
      <p:sp>
        <p:nvSpPr>
          <p:cNvPr id="81" name="Shape 81"/>
          <p:cNvSpPr txBox="1"/>
          <p:nvPr>
            <p:ph idx="1" type="subTitle"/>
          </p:nvPr>
        </p:nvSpPr>
        <p:spPr>
          <a:xfrm>
            <a:off x="1371600" y="3886200"/>
            <a:ext cx="6400799" cy="17526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baseline="0" i="0" lang="en-US" sz="3200" u="none" cap="none" strike="noStrike">
                <a:solidFill>
                  <a:schemeClr val="dk1"/>
                </a:solidFill>
                <a:latin typeface="Garamond"/>
                <a:ea typeface="Garamond"/>
                <a:cs typeface="Garamond"/>
                <a:sym typeface="Garamond"/>
              </a:rPr>
              <a:t>Don Quixote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468300" y="370225"/>
            <a:ext cx="8229600" cy="8774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lang="en-US">
                <a:solidFill>
                  <a:schemeClr val="dk1"/>
                </a:solidFill>
                <a:latin typeface="Garamond"/>
                <a:ea typeface="Garamond"/>
                <a:cs typeface="Garamond"/>
                <a:sym typeface="Garamond"/>
              </a:rPr>
              <a:t>Thursday, Nov. 12</a:t>
            </a:r>
          </a:p>
        </p:txBody>
      </p:sp>
      <p:sp>
        <p:nvSpPr>
          <p:cNvPr id="141" name="Shape 141"/>
          <p:cNvSpPr txBox="1"/>
          <p:nvPr>
            <p:ph idx="1" type="body"/>
          </p:nvPr>
        </p:nvSpPr>
        <p:spPr>
          <a:xfrm>
            <a:off x="468300" y="1039803"/>
            <a:ext cx="8229600" cy="3436799"/>
          </a:xfrm>
          <a:prstGeom prst="rect">
            <a:avLst/>
          </a:prstGeom>
          <a:noFill/>
          <a:ln>
            <a:noFill/>
          </a:ln>
        </p:spPr>
        <p:txBody>
          <a:bodyPr anchorCtr="0" anchor="t" bIns="45700" lIns="91425" rIns="91425" tIns="45700">
            <a:noAutofit/>
          </a:bodyPr>
          <a:lstStyle/>
          <a:p>
            <a:pPr indent="-228600" lvl="0" marL="228600" rtl="0">
              <a:lnSpc>
                <a:spcPct val="90000"/>
              </a:lnSpc>
              <a:spcBef>
                <a:spcPts val="0"/>
              </a:spcBef>
              <a:buClr>
                <a:schemeClr val="dk1"/>
              </a:buClr>
              <a:buSzPct val="100000"/>
              <a:buFont typeface="Garamond"/>
              <a:buChar char="•"/>
            </a:pPr>
            <a:r>
              <a:rPr b="1" lang="en-US" sz="2800" u="sng">
                <a:latin typeface="Garamond"/>
                <a:ea typeface="Garamond"/>
                <a:cs typeface="Garamond"/>
                <a:sym typeface="Garamond"/>
              </a:rPr>
              <a:t>Objectives</a:t>
            </a:r>
            <a:r>
              <a:rPr b="1" lang="en-US" sz="2800">
                <a:latin typeface="Garamond"/>
                <a:ea typeface="Garamond"/>
                <a:cs typeface="Garamond"/>
                <a:sym typeface="Garamond"/>
              </a:rPr>
              <a:t>:</a:t>
            </a:r>
          </a:p>
          <a:p>
            <a:pPr lvl="1" rtl="0">
              <a:spcBef>
                <a:spcPts val="0"/>
              </a:spcBef>
              <a:buSzPct val="100000"/>
              <a:buFont typeface="Garamond"/>
            </a:pPr>
            <a:r>
              <a:rPr lang="en-US" sz="2400">
                <a:latin typeface="Garamond"/>
                <a:ea typeface="Garamond"/>
                <a:cs typeface="Garamond"/>
                <a:sym typeface="Garamond"/>
              </a:rPr>
              <a:t>Analyze the use of language to develop satirical tone.</a:t>
            </a:r>
          </a:p>
          <a:p>
            <a:pPr lvl="1" rtl="0">
              <a:spcBef>
                <a:spcPts val="0"/>
              </a:spcBef>
              <a:buSzPct val="100000"/>
              <a:buFont typeface="Garamond"/>
            </a:pPr>
            <a:r>
              <a:rPr lang="en-US" sz="2400">
                <a:latin typeface="Garamond"/>
                <a:ea typeface="Garamond"/>
                <a:cs typeface="Garamond"/>
                <a:sym typeface="Garamond"/>
              </a:rPr>
              <a:t>Identify themes and motifs in literature.</a:t>
            </a:r>
          </a:p>
          <a:p>
            <a:pPr indent="-228600" lvl="0" marL="228600" rtl="0">
              <a:lnSpc>
                <a:spcPct val="90000"/>
              </a:lnSpc>
              <a:spcBef>
                <a:spcPts val="1000"/>
              </a:spcBef>
              <a:buClr>
                <a:schemeClr val="dk1"/>
              </a:buClr>
              <a:buSzPct val="100000"/>
              <a:buFont typeface="Garamond"/>
              <a:buChar char="•"/>
            </a:pPr>
            <a:r>
              <a:rPr b="1" lang="en-US" sz="2800" u="sng">
                <a:latin typeface="Garamond"/>
                <a:ea typeface="Garamond"/>
                <a:cs typeface="Garamond"/>
                <a:sym typeface="Garamond"/>
              </a:rPr>
              <a:t>Essential Question</a:t>
            </a:r>
            <a:r>
              <a:rPr b="1" lang="en-US" sz="2800">
                <a:latin typeface="Garamond"/>
                <a:ea typeface="Garamond"/>
                <a:cs typeface="Garamond"/>
                <a:sym typeface="Garamond"/>
              </a:rPr>
              <a:t>:</a:t>
            </a:r>
          </a:p>
          <a:p>
            <a:pPr lvl="1" rtl="0">
              <a:spcBef>
                <a:spcPts val="0"/>
              </a:spcBef>
              <a:buSzPct val="100000"/>
              <a:buFont typeface="Garamond"/>
            </a:pPr>
            <a:r>
              <a:rPr lang="en-US" sz="2400">
                <a:latin typeface="Garamond"/>
                <a:ea typeface="Garamond"/>
                <a:cs typeface="Garamond"/>
                <a:sym typeface="Garamond"/>
              </a:rPr>
              <a:t>How does Cervantes satirize medieval romances and chivalrous ideals to develop a theme in </a:t>
            </a:r>
            <a:r>
              <a:rPr i="1" lang="en-US" sz="2400">
                <a:latin typeface="Garamond"/>
                <a:ea typeface="Garamond"/>
                <a:cs typeface="Garamond"/>
                <a:sym typeface="Garamond"/>
              </a:rPr>
              <a:t>Don Quixote</a:t>
            </a:r>
            <a:r>
              <a:rPr lang="en-US" sz="2400">
                <a:latin typeface="Garamond"/>
                <a:ea typeface="Garamond"/>
                <a:cs typeface="Garamond"/>
                <a:sym typeface="Garamond"/>
              </a:rPr>
              <a:t>? </a:t>
            </a:r>
          </a:p>
          <a:p>
            <a:pPr indent="-228600" lvl="0" marL="228600" marR="0" rtl="0" algn="l">
              <a:lnSpc>
                <a:spcPct val="90000"/>
              </a:lnSpc>
              <a:spcBef>
                <a:spcPts val="1000"/>
              </a:spcBef>
              <a:spcAft>
                <a:spcPts val="0"/>
              </a:spcAft>
              <a:buClr>
                <a:srgbClr val="000000"/>
              </a:buClr>
              <a:buSzPct val="100000"/>
              <a:buFont typeface="Garamond"/>
              <a:buChar char="•"/>
            </a:pPr>
            <a:r>
              <a:rPr b="1" baseline="0" i="0" lang="en-US" sz="2800" u="sng" cap="none" strike="noStrike">
                <a:solidFill>
                  <a:srgbClr val="000000"/>
                </a:solidFill>
                <a:latin typeface="Garamond"/>
                <a:ea typeface="Garamond"/>
                <a:cs typeface="Garamond"/>
                <a:sym typeface="Garamond"/>
              </a:rPr>
              <a:t>Warm-up</a:t>
            </a:r>
            <a:r>
              <a:rPr b="1" baseline="0" i="0" lang="en-US" sz="2800" u="none" cap="none" strike="noStrike">
                <a:solidFill>
                  <a:srgbClr val="000000"/>
                </a:solidFill>
                <a:latin typeface="Garamond"/>
                <a:ea typeface="Garamond"/>
                <a:cs typeface="Garamond"/>
                <a:sym typeface="Garamond"/>
              </a:rPr>
              <a:t>: </a:t>
            </a:r>
            <a:r>
              <a:rPr baseline="0" i="0" lang="en-US" sz="2800" u="none" cap="none" strike="noStrike">
                <a:solidFill>
                  <a:srgbClr val="000000"/>
                </a:solidFill>
                <a:latin typeface="Garamond"/>
                <a:ea typeface="Garamond"/>
                <a:cs typeface="Garamond"/>
                <a:sym typeface="Garamond"/>
              </a:rPr>
              <a:t>Vocabulary, Unit 4 </a:t>
            </a:r>
            <a:r>
              <a:rPr lang="en-US" sz="2800">
                <a:solidFill>
                  <a:srgbClr val="000000"/>
                </a:solidFill>
                <a:latin typeface="Garamond"/>
                <a:ea typeface="Garamond"/>
                <a:cs typeface="Garamond"/>
                <a:sym typeface="Garamond"/>
              </a:rPr>
              <a:t>“Choosing the Right Word”</a:t>
            </a:r>
          </a:p>
          <a:p>
            <a:pPr indent="0" marL="0" marR="0" rtl="0" algn="l">
              <a:lnSpc>
                <a:spcPct val="90000"/>
              </a:lnSpc>
              <a:spcBef>
                <a:spcPts val="1000"/>
              </a:spcBef>
              <a:spcAft>
                <a:spcPts val="0"/>
              </a:spcAft>
              <a:buNone/>
            </a:pPr>
            <a:r>
              <a:rPr b="1" i="1" lang="en-US" sz="2800">
                <a:solidFill>
                  <a:srgbClr val="000000"/>
                </a:solidFill>
                <a:latin typeface="Garamond"/>
                <a:ea typeface="Garamond"/>
                <a:cs typeface="Garamond"/>
                <a:sym typeface="Garamond"/>
              </a:rPr>
              <a:t>FINAL Novel Study 2-column journals due</a:t>
            </a:r>
          </a:p>
          <a:p>
            <a:pPr indent="0" lvl="0" marL="0" marR="0" rtl="0" algn="l">
              <a:lnSpc>
                <a:spcPct val="90000"/>
              </a:lnSpc>
              <a:spcBef>
                <a:spcPts val="1000"/>
              </a:spcBef>
              <a:spcAft>
                <a:spcPts val="0"/>
              </a:spcAft>
              <a:buNone/>
            </a:pPr>
            <a:r>
              <a:rPr b="1" i="1" lang="en-US" sz="2800">
                <a:solidFill>
                  <a:srgbClr val="000000"/>
                </a:solidFill>
                <a:latin typeface="Garamond"/>
                <a:ea typeface="Garamond"/>
                <a:cs typeface="Garamond"/>
                <a:sym typeface="Garamond"/>
              </a:rPr>
              <a:t>Keep out on desk for me to grade! </a:t>
            </a:r>
          </a:p>
          <a:p>
            <a:pPr indent="-190500" lvl="0" marL="342900" marR="0" rtl="0" algn="l">
              <a:spcBef>
                <a:spcPts val="480"/>
              </a:spcBef>
              <a:spcAft>
                <a:spcPts val="0"/>
              </a:spcAft>
              <a:buClr>
                <a:schemeClr val="dk1"/>
              </a:buClr>
              <a:buFont typeface="Arial"/>
              <a:buNone/>
            </a:pPr>
            <a:r>
              <a:t/>
            </a:r>
            <a:endParaRPr b="1" baseline="0" i="0" sz="2400" u="none" cap="none" strike="noStrike">
              <a:solidFill>
                <a:srgbClr val="000000"/>
              </a:solidFill>
              <a:latin typeface="Garamond"/>
              <a:ea typeface="Garamond"/>
              <a:cs typeface="Garamond"/>
              <a:sym typeface="Garamond"/>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b="1" lang="en-US">
                <a:latin typeface="EB Garamond"/>
                <a:ea typeface="EB Garamond"/>
                <a:cs typeface="EB Garamond"/>
                <a:sym typeface="EB Garamond"/>
              </a:rPr>
              <a:t>Parody Brainstorm </a:t>
            </a:r>
          </a:p>
        </p:txBody>
      </p:sp>
      <p:sp>
        <p:nvSpPr>
          <p:cNvPr id="147" name="Shape 147"/>
          <p:cNvSpPr txBox="1"/>
          <p:nvPr>
            <p:ph idx="1" type="body"/>
          </p:nvPr>
        </p:nvSpPr>
        <p:spPr>
          <a:xfrm>
            <a:off x="457200" y="1311725"/>
            <a:ext cx="8229600" cy="4814700"/>
          </a:xfrm>
          <a:prstGeom prst="rect">
            <a:avLst/>
          </a:prstGeom>
        </p:spPr>
        <p:txBody>
          <a:bodyPr anchorCtr="0" anchor="t" bIns="91425" lIns="91425" rIns="91425" tIns="91425">
            <a:noAutofit/>
          </a:bodyPr>
          <a:lstStyle/>
          <a:p>
            <a:pPr rtl="0">
              <a:spcBef>
                <a:spcPts val="0"/>
              </a:spcBef>
              <a:buNone/>
            </a:pPr>
            <a:r>
              <a:rPr lang="en-US">
                <a:latin typeface="EB Garamond"/>
                <a:ea typeface="EB Garamond"/>
                <a:cs typeface="EB Garamond"/>
                <a:sym typeface="EB Garamond"/>
              </a:rPr>
              <a:t>What is parody? </a:t>
            </a:r>
          </a:p>
          <a:p>
            <a:pPr rtl="0">
              <a:spcBef>
                <a:spcPts val="0"/>
              </a:spcBef>
              <a:buNone/>
            </a:pPr>
            <a:r>
              <a:rPr lang="en-US">
                <a:latin typeface="EB Garamond"/>
                <a:ea typeface="EB Garamond"/>
                <a:cs typeface="EB Garamond"/>
                <a:sym typeface="EB Garamond"/>
              </a:rPr>
              <a:t>What are the elements of parody?</a:t>
            </a:r>
          </a:p>
          <a:p>
            <a:pPr>
              <a:spcBef>
                <a:spcPts val="0"/>
              </a:spcBef>
              <a:buNone/>
            </a:pPr>
            <a:r>
              <a:rPr lang="en-US">
                <a:latin typeface="EB Garamond"/>
                <a:ea typeface="EB Garamond"/>
                <a:cs typeface="EB Garamond"/>
                <a:sym typeface="EB Garamond"/>
              </a:rPr>
              <a:t>How is the following video an example of parody?</a:t>
            </a:r>
          </a:p>
        </p:txBody>
      </p:sp>
      <p:pic>
        <p:nvPicPr>
          <p:cNvPr id="148" name="Shape 148"/>
          <p:cNvPicPr preferRelativeResize="0"/>
          <p:nvPr/>
        </p:nvPicPr>
        <p:blipFill>
          <a:blip r:embed="rId3">
            <a:alphaModFix/>
          </a:blip>
          <a:stretch>
            <a:fillRect/>
          </a:stretch>
        </p:blipFill>
        <p:spPr>
          <a:xfrm>
            <a:off x="599800" y="3279300"/>
            <a:ext cx="3695625" cy="30797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pic>
        <p:nvPicPr>
          <p:cNvPr id="153" name="Shape 153"/>
          <p:cNvPicPr preferRelativeResize="0"/>
          <p:nvPr/>
        </p:nvPicPr>
        <p:blipFill rotWithShape="1">
          <a:blip r:embed="rId3">
            <a:alphaModFix/>
          </a:blip>
          <a:srcRect b="0" l="0" r="0" t="0"/>
          <a:stretch/>
        </p:blipFill>
        <p:spPr>
          <a:xfrm>
            <a:off x="487362" y="304800"/>
            <a:ext cx="4627561" cy="1322386"/>
          </a:xfrm>
          <a:prstGeom prst="rect">
            <a:avLst/>
          </a:prstGeom>
          <a:noFill/>
          <a:ln>
            <a:noFill/>
          </a:ln>
        </p:spPr>
      </p:pic>
      <p:sp>
        <p:nvSpPr>
          <p:cNvPr id="154" name="Shape 154"/>
          <p:cNvSpPr txBox="1"/>
          <p:nvPr/>
        </p:nvSpPr>
        <p:spPr>
          <a:xfrm>
            <a:off x="531800" y="1412875"/>
            <a:ext cx="8049599" cy="29841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Gentium"/>
              <a:buNone/>
            </a:pPr>
            <a:r>
              <a:rPr b="0" baseline="0" i="0" lang="en-US" sz="3200" u="none" cap="none" strike="noStrike">
                <a:solidFill>
                  <a:schemeClr val="dk1"/>
                </a:solidFill>
                <a:latin typeface="Garamond"/>
                <a:ea typeface="Garamond"/>
                <a:cs typeface="Garamond"/>
                <a:sym typeface="Garamond"/>
              </a:rPr>
              <a:t>The text </a:t>
            </a:r>
            <a:r>
              <a:rPr b="1" baseline="0" i="0" lang="en-US" sz="3200" u="none" cap="none" strike="noStrike">
                <a:solidFill>
                  <a:schemeClr val="dk1"/>
                </a:solidFill>
                <a:latin typeface="Garamond"/>
                <a:ea typeface="Garamond"/>
                <a:cs typeface="Garamond"/>
                <a:sym typeface="Garamond"/>
              </a:rPr>
              <a:t>parodies </a:t>
            </a:r>
            <a:r>
              <a:rPr b="0" baseline="0" i="0" lang="en-US" sz="3200" u="none" cap="none" strike="noStrike">
                <a:solidFill>
                  <a:schemeClr val="dk1"/>
                </a:solidFill>
                <a:latin typeface="Garamond"/>
                <a:ea typeface="Garamond"/>
                <a:cs typeface="Garamond"/>
                <a:sym typeface="Garamond"/>
              </a:rPr>
              <a:t>the Medieval literature that embodies the ideas of courtly love, knighthood, chivalry.</a:t>
            </a:r>
          </a:p>
          <a:p>
            <a:pPr indent="0" lvl="0" marL="0" marR="0" rtl="0" algn="l">
              <a:lnSpc>
                <a:spcPct val="100000"/>
              </a:lnSpc>
              <a:spcBef>
                <a:spcPts val="0"/>
              </a:spcBef>
              <a:spcAft>
                <a:spcPts val="0"/>
              </a:spcAft>
              <a:buClr>
                <a:schemeClr val="dk1"/>
              </a:buClr>
              <a:buFont typeface="Arial"/>
              <a:buNone/>
            </a:pPr>
            <a:r>
              <a:t/>
            </a:r>
            <a:endParaRPr b="0" baseline="0" i="0" sz="3200" u="none" cap="none" strike="noStrike">
              <a:solidFill>
                <a:schemeClr val="dk1"/>
              </a:solidFill>
              <a:latin typeface="Garamond"/>
              <a:ea typeface="Garamond"/>
              <a:cs typeface="Garamond"/>
              <a:sym typeface="Garamond"/>
            </a:endParaRPr>
          </a:p>
          <a:p>
            <a:pPr indent="0" lvl="0" marL="0" marR="0" rtl="0" algn="l">
              <a:lnSpc>
                <a:spcPct val="100000"/>
              </a:lnSpc>
              <a:spcBef>
                <a:spcPts val="0"/>
              </a:spcBef>
              <a:spcAft>
                <a:spcPts val="0"/>
              </a:spcAft>
              <a:buClr>
                <a:schemeClr val="dk1"/>
              </a:buClr>
              <a:buSzPct val="25000"/>
              <a:buFont typeface="Gentium"/>
              <a:buNone/>
            </a:pPr>
            <a:r>
              <a:rPr b="0" baseline="0" i="0" lang="en-US" sz="3200" u="none" cap="none" strike="noStrike">
                <a:solidFill>
                  <a:schemeClr val="dk1"/>
                </a:solidFill>
                <a:latin typeface="Garamond"/>
                <a:ea typeface="Garamond"/>
                <a:cs typeface="Garamond"/>
                <a:sym typeface="Garamond"/>
              </a:rPr>
              <a:t>Create a chart on notebook paper that identifies quotes that help to develop the parody.  </a:t>
            </a:r>
          </a:p>
          <a:p>
            <a:pPr indent="0" lvl="0" marL="0" marR="0" rtl="0" algn="l">
              <a:lnSpc>
                <a:spcPct val="100000"/>
              </a:lnSpc>
              <a:spcBef>
                <a:spcPts val="0"/>
              </a:spcBef>
              <a:spcAft>
                <a:spcPts val="0"/>
              </a:spcAft>
              <a:buNone/>
            </a:pPr>
            <a:r>
              <a:t/>
            </a:r>
            <a:endParaRPr b="0" baseline="0" i="0" sz="3200" u="none" cap="none" strike="noStrike">
              <a:solidFill>
                <a:schemeClr val="dk1"/>
              </a:solidFill>
              <a:latin typeface="Garamond"/>
              <a:ea typeface="Garamond"/>
              <a:cs typeface="Garamond"/>
              <a:sym typeface="Garamond"/>
            </a:endParaRPr>
          </a:p>
        </p:txBody>
      </p:sp>
      <p:graphicFrame>
        <p:nvGraphicFramePr>
          <p:cNvPr id="155" name="Shape 155"/>
          <p:cNvGraphicFramePr/>
          <p:nvPr/>
        </p:nvGraphicFramePr>
        <p:xfrm>
          <a:off x="595887" y="4632325"/>
          <a:ext cx="3000000" cy="3000000"/>
        </p:xfrm>
        <a:graphic>
          <a:graphicData uri="http://schemas.openxmlformats.org/drawingml/2006/table">
            <a:tbl>
              <a:tblPr>
                <a:noFill/>
                <a:tableStyleId>{48BA91D7-760A-4CFD-84DF-D5C58B6D1671}</a:tableStyleId>
              </a:tblPr>
              <a:tblGrid>
                <a:gridCol w="2717525"/>
                <a:gridCol w="2912650"/>
              </a:tblGrid>
              <a:tr h="839050">
                <a:tc>
                  <a:txBody>
                    <a:bodyPr>
                      <a:noAutofit/>
                    </a:bodyPr>
                    <a:lstStyle/>
                    <a:p>
                      <a:pPr indent="0" lvl="0" marL="0" marR="0" rtl="0" algn="l">
                        <a:lnSpc>
                          <a:spcPct val="100000"/>
                        </a:lnSpc>
                        <a:spcBef>
                          <a:spcPts val="0"/>
                        </a:spcBef>
                        <a:spcAft>
                          <a:spcPts val="0"/>
                        </a:spcAft>
                        <a:buClr>
                          <a:srgbClr val="FFFFFF"/>
                        </a:buClr>
                        <a:buSzPct val="25000"/>
                        <a:buFont typeface="Arial"/>
                        <a:buNone/>
                      </a:pPr>
                      <a:r>
                        <a:rPr b="1" baseline="0" i="0" lang="en-US" sz="2500" u="none" cap="none" strike="noStrike">
                          <a:solidFill>
                            <a:srgbClr val="FFFFFF"/>
                          </a:solidFill>
                          <a:latin typeface="Garamond"/>
                          <a:ea typeface="Garamond"/>
                          <a:cs typeface="Garamond"/>
                          <a:sym typeface="Garamond"/>
                        </a:rPr>
                        <a:t>Quote </a:t>
                      </a:r>
                    </a:p>
                    <a:p>
                      <a:pPr indent="0" lvl="0" marL="0" marR="0" rtl="0" algn="l">
                        <a:lnSpc>
                          <a:spcPct val="100000"/>
                        </a:lnSpc>
                        <a:spcBef>
                          <a:spcPts val="0"/>
                        </a:spcBef>
                        <a:spcAft>
                          <a:spcPts val="0"/>
                        </a:spcAft>
                        <a:buClr>
                          <a:srgbClr val="FFFFFF"/>
                        </a:buClr>
                        <a:buSzPct val="25000"/>
                        <a:buFont typeface="Arial"/>
                        <a:buNone/>
                      </a:pPr>
                      <a:r>
                        <a:rPr b="1" baseline="0" i="0" lang="en-US" sz="2500" u="none" cap="none" strike="noStrike">
                          <a:solidFill>
                            <a:srgbClr val="FFFFFF"/>
                          </a:solidFill>
                          <a:latin typeface="Garamond"/>
                          <a:ea typeface="Garamond"/>
                          <a:cs typeface="Garamond"/>
                          <a:sym typeface="Garamond"/>
                        </a:rPr>
                        <a:t>(cite correctly)</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c>
                  <a:txBody>
                    <a:bodyPr>
                      <a:noAutofit/>
                    </a:bodyPr>
                    <a:lstStyle/>
                    <a:p>
                      <a:pPr indent="0" lvl="0" marL="0" marR="0" rtl="0" algn="l">
                        <a:lnSpc>
                          <a:spcPct val="100000"/>
                        </a:lnSpc>
                        <a:spcBef>
                          <a:spcPts val="0"/>
                        </a:spcBef>
                        <a:spcAft>
                          <a:spcPts val="0"/>
                        </a:spcAft>
                        <a:buClr>
                          <a:srgbClr val="FFFFFF"/>
                        </a:buClr>
                        <a:buSzPct val="25000"/>
                        <a:buFont typeface="Arial"/>
                        <a:buNone/>
                      </a:pPr>
                      <a:r>
                        <a:rPr b="1" baseline="0" i="0" lang="en-US" sz="2500" u="none" cap="none" strike="noStrike">
                          <a:solidFill>
                            <a:srgbClr val="FFFFFF"/>
                          </a:solidFill>
                          <a:latin typeface="Garamond"/>
                          <a:ea typeface="Garamond"/>
                          <a:cs typeface="Garamond"/>
                          <a:sym typeface="Garamond"/>
                        </a:rPr>
                        <a:t>Analysis of the parody</a:t>
                      </a: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12700">
                      <a:solidFill>
                        <a:schemeClr val="lt1"/>
                      </a:solidFill>
                      <a:prstDash val="solid"/>
                      <a:round/>
                      <a:headEnd len="med" w="med" type="none"/>
                      <a:tailEnd len="med" w="med" type="none"/>
                    </a:lnT>
                    <a:lnB cap="flat" cmpd="sng" w="38100">
                      <a:solidFill>
                        <a:schemeClr val="lt1"/>
                      </a:solidFill>
                      <a:prstDash val="solid"/>
                      <a:round/>
                      <a:headEnd len="med" w="med" type="none"/>
                      <a:tailEnd len="med" w="med" type="none"/>
                    </a:lnB>
                    <a:solidFill>
                      <a:schemeClr val="accent1"/>
                    </a:solidFill>
                  </a:tcPr>
                </a:tc>
              </a:tr>
              <a:tr h="839050">
                <a:tc>
                  <a:txBody>
                    <a:bodyPr>
                      <a:noAutofit/>
                    </a:bodyPr>
                    <a:lstStyle/>
                    <a:p>
                      <a:pPr indent="0" lvl="0" marL="0" marR="0" rtl="0" algn="l">
                        <a:spcBef>
                          <a:spcPts val="0"/>
                        </a:spcBef>
                        <a:buNone/>
                      </a:pPr>
                      <a:r>
                        <a:t/>
                      </a:r>
                      <a:endParaRPr baseline="0" sz="1800" u="none" cap="none" strike="noStrike">
                        <a:solidFill>
                          <a:schemeClr val="dk1"/>
                        </a:solidFill>
                        <a:latin typeface="Arial"/>
                        <a:ea typeface="Arial"/>
                        <a:cs typeface="Arial"/>
                        <a:sym typeface="Arial"/>
                      </a:endParaRP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7F3F4"/>
                    </a:solidFill>
                  </a:tcPr>
                </a:tc>
                <a:tc>
                  <a:txBody>
                    <a:bodyPr>
                      <a:noAutofit/>
                    </a:bodyPr>
                    <a:lstStyle/>
                    <a:p>
                      <a:pPr indent="0" lvl="0" marL="0" marR="0" rtl="0" algn="l">
                        <a:spcBef>
                          <a:spcPts val="0"/>
                        </a:spcBef>
                        <a:buNone/>
                      </a:pPr>
                      <a:r>
                        <a:t/>
                      </a:r>
                      <a:endParaRPr baseline="0" sz="1800" u="none" cap="none" strike="noStrike">
                        <a:solidFill>
                          <a:schemeClr val="dk1"/>
                        </a:solidFill>
                        <a:latin typeface="Arial"/>
                        <a:ea typeface="Arial"/>
                        <a:cs typeface="Arial"/>
                        <a:sym typeface="Arial"/>
                      </a:endParaRPr>
                    </a:p>
                  </a:txBody>
                  <a:tcPr marT="0" marB="0" marR="0" marL="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38100">
                      <a:solidFill>
                        <a:schemeClr val="lt1"/>
                      </a:solidFill>
                      <a:prstDash val="solid"/>
                      <a:round/>
                      <a:headEnd len="med" w="med" type="none"/>
                      <a:tailEnd len="med" w="med" type="none"/>
                    </a:lnT>
                    <a:lnB cap="flat" cmpd="sng" w="12700">
                      <a:solidFill>
                        <a:schemeClr val="lt1"/>
                      </a:solidFill>
                      <a:prstDash val="solid"/>
                      <a:round/>
                      <a:headEnd len="med" w="med" type="none"/>
                      <a:tailEnd len="med" w="med" type="none"/>
                    </a:lnB>
                    <a:solidFill>
                      <a:srgbClr val="E7F3F4"/>
                    </a:solidFill>
                  </a:tcPr>
                </a:tc>
              </a:tr>
            </a:tbl>
          </a:graphicData>
        </a:graphic>
      </p:graphicFrame>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pic>
        <p:nvPicPr>
          <p:cNvPr id="160" name="Shape 160"/>
          <p:cNvPicPr preferRelativeResize="0"/>
          <p:nvPr>
            <p:ph type="title"/>
          </p:nvPr>
        </p:nvPicPr>
        <p:blipFill rotWithShape="1">
          <a:blip r:embed="rId3">
            <a:alphaModFix/>
          </a:blip>
          <a:srcRect b="0" l="0" r="0" t="0"/>
          <a:stretch/>
        </p:blipFill>
        <p:spPr>
          <a:xfrm>
            <a:off x="477837" y="401637"/>
            <a:ext cx="8229600" cy="793800"/>
          </a:xfrm>
          <a:prstGeom prst="rect">
            <a:avLst/>
          </a:prstGeom>
          <a:noFill/>
          <a:ln>
            <a:noFill/>
          </a:ln>
        </p:spPr>
      </p:pic>
      <p:sp>
        <p:nvSpPr>
          <p:cNvPr id="161" name="Shape 161"/>
          <p:cNvSpPr txBox="1"/>
          <p:nvPr>
            <p:ph idx="1" type="body"/>
          </p:nvPr>
        </p:nvSpPr>
        <p:spPr>
          <a:xfrm>
            <a:off x="323850" y="1196975"/>
            <a:ext cx="4324349" cy="5040312"/>
          </a:xfrm>
          <a:prstGeom prst="rect">
            <a:avLst/>
          </a:prstGeom>
          <a:noFill/>
          <a:ln>
            <a:noFill/>
          </a:ln>
        </p:spPr>
        <p:txBody>
          <a:bodyPr anchorCtr="0" anchor="t" bIns="45700" lIns="91425" rIns="91425" tIns="45700">
            <a:noAutofit/>
          </a:bodyPr>
          <a:lstStyle/>
          <a:p>
            <a:pPr indent="-266700" lvl="0" marL="342900" marR="0" rtl="0" algn="l">
              <a:lnSpc>
                <a:spcPct val="100000"/>
              </a:lnSpc>
              <a:spcBef>
                <a:spcPts val="0"/>
              </a:spcBef>
              <a:spcAft>
                <a:spcPts val="0"/>
              </a:spcAft>
              <a:buClr>
                <a:schemeClr val="dk1"/>
              </a:buClr>
              <a:buSzPct val="100000"/>
              <a:buFont typeface="Garamond"/>
              <a:buChar char="•"/>
            </a:pPr>
            <a:r>
              <a:rPr b="1" baseline="0" i="0" lang="en-US" sz="2400" u="sng" cap="none" strike="noStrike">
                <a:solidFill>
                  <a:schemeClr val="dk1"/>
                </a:solidFill>
                <a:latin typeface="Garamond"/>
                <a:ea typeface="Garamond"/>
                <a:cs typeface="Garamond"/>
                <a:sym typeface="Garamond"/>
              </a:rPr>
              <a:t>Chapter 1</a:t>
            </a:r>
          </a:p>
          <a:p>
            <a:pPr indent="-260350" lvl="1" marL="742950" marR="0" rtl="0" algn="l">
              <a:lnSpc>
                <a:spcPct val="100000"/>
              </a:lnSpc>
              <a:spcBef>
                <a:spcPts val="560"/>
              </a:spcBef>
              <a:spcAft>
                <a:spcPts val="0"/>
              </a:spcAft>
              <a:buClr>
                <a:schemeClr val="dk1"/>
              </a:buClr>
              <a:buSzPct val="100000"/>
              <a:buFont typeface="Garamond"/>
              <a:buChar char="–"/>
            </a:pPr>
            <a:r>
              <a:rPr baseline="0" i="0" lang="en-US" sz="2400" u="none" cap="none" strike="noStrike">
                <a:solidFill>
                  <a:schemeClr val="dk1"/>
                </a:solidFill>
                <a:latin typeface="Garamond"/>
                <a:ea typeface="Garamond"/>
                <a:cs typeface="Garamond"/>
                <a:sym typeface="Garamond"/>
              </a:rPr>
              <a:t>The dangers of reading</a:t>
            </a:r>
          </a:p>
          <a:p>
            <a:pPr indent="-260350" lvl="1" marL="742950" marR="0" rtl="0" algn="l">
              <a:lnSpc>
                <a:spcPct val="100000"/>
              </a:lnSpc>
              <a:spcBef>
                <a:spcPts val="560"/>
              </a:spcBef>
              <a:spcAft>
                <a:spcPts val="0"/>
              </a:spcAft>
              <a:buClr>
                <a:schemeClr val="dk1"/>
              </a:buClr>
              <a:buSzPct val="100000"/>
              <a:buFont typeface="Garamond"/>
              <a:buChar char="–"/>
            </a:pPr>
            <a:r>
              <a:rPr baseline="0" i="0" lang="en-US" sz="2400" u="none" cap="none" strike="noStrike">
                <a:solidFill>
                  <a:schemeClr val="dk1"/>
                </a:solidFill>
                <a:latin typeface="Garamond"/>
                <a:ea typeface="Garamond"/>
                <a:cs typeface="Garamond"/>
                <a:sym typeface="Garamond"/>
              </a:rPr>
              <a:t>The crazy fan</a:t>
            </a:r>
          </a:p>
          <a:p>
            <a:pPr indent="-260350" lvl="1" marL="742950" marR="0" rtl="0" algn="l">
              <a:lnSpc>
                <a:spcPct val="100000"/>
              </a:lnSpc>
              <a:spcBef>
                <a:spcPts val="560"/>
              </a:spcBef>
              <a:spcAft>
                <a:spcPts val="0"/>
              </a:spcAft>
              <a:buClr>
                <a:schemeClr val="dk1"/>
              </a:buClr>
              <a:buSzPct val="100000"/>
              <a:buFont typeface="Garamond"/>
              <a:buChar char="–"/>
            </a:pPr>
            <a:r>
              <a:rPr baseline="0" i="0" lang="en-US" sz="2400" u="none" cap="none" strike="noStrike">
                <a:solidFill>
                  <a:schemeClr val="dk1"/>
                </a:solidFill>
                <a:latin typeface="Garamond"/>
                <a:ea typeface="Garamond"/>
                <a:cs typeface="Garamond"/>
                <a:sym typeface="Garamond"/>
              </a:rPr>
              <a:t>Parody of heroic adventure</a:t>
            </a:r>
          </a:p>
          <a:p>
            <a:pPr indent="-266700" lvl="0" marL="342900" marR="0" rtl="0" algn="l">
              <a:lnSpc>
                <a:spcPct val="100000"/>
              </a:lnSpc>
              <a:spcBef>
                <a:spcPts val="720"/>
              </a:spcBef>
              <a:spcAft>
                <a:spcPts val="0"/>
              </a:spcAft>
              <a:buClr>
                <a:schemeClr val="dk1"/>
              </a:buClr>
              <a:buSzPct val="100000"/>
              <a:buFont typeface="Garamond"/>
              <a:buChar char="•"/>
            </a:pPr>
            <a:r>
              <a:rPr b="1" baseline="0" i="0" lang="en-US" sz="2400" u="sng" cap="none" strike="noStrike">
                <a:solidFill>
                  <a:schemeClr val="dk1"/>
                </a:solidFill>
                <a:latin typeface="Garamond"/>
                <a:ea typeface="Garamond"/>
                <a:cs typeface="Garamond"/>
                <a:sym typeface="Garamond"/>
              </a:rPr>
              <a:t>Chapter 2</a:t>
            </a:r>
          </a:p>
          <a:p>
            <a:pPr indent="-260350" lvl="1" marL="742950" marR="0" rtl="0" algn="l">
              <a:lnSpc>
                <a:spcPct val="100000"/>
              </a:lnSpc>
              <a:spcBef>
                <a:spcPts val="560"/>
              </a:spcBef>
              <a:spcAft>
                <a:spcPts val="0"/>
              </a:spcAft>
              <a:buClr>
                <a:schemeClr val="dk1"/>
              </a:buClr>
              <a:buSzPct val="100000"/>
              <a:buFont typeface="Garamond"/>
              <a:buChar char="–"/>
            </a:pPr>
            <a:r>
              <a:rPr baseline="0" i="0" lang="en-US" sz="2400" u="none" cap="none" strike="noStrike">
                <a:solidFill>
                  <a:schemeClr val="dk1"/>
                </a:solidFill>
                <a:latin typeface="Garamond"/>
                <a:ea typeface="Garamond"/>
                <a:cs typeface="Garamond"/>
                <a:sym typeface="Garamond"/>
              </a:rPr>
              <a:t>Continuation of the crazy fan</a:t>
            </a:r>
          </a:p>
          <a:p>
            <a:pPr indent="-260350" lvl="1" marL="742950" marR="0" rtl="0" algn="l">
              <a:lnSpc>
                <a:spcPct val="100000"/>
              </a:lnSpc>
              <a:spcBef>
                <a:spcPts val="560"/>
              </a:spcBef>
              <a:spcAft>
                <a:spcPts val="0"/>
              </a:spcAft>
              <a:buClr>
                <a:schemeClr val="dk1"/>
              </a:buClr>
              <a:buSzPct val="100000"/>
              <a:buFont typeface="Garamond"/>
              <a:buChar char="–"/>
            </a:pPr>
            <a:r>
              <a:rPr baseline="0" i="0" lang="en-US" sz="2400" u="none" cap="none" strike="noStrike">
                <a:solidFill>
                  <a:schemeClr val="dk1"/>
                </a:solidFill>
                <a:latin typeface="Garamond"/>
                <a:ea typeface="Garamond"/>
                <a:cs typeface="Garamond"/>
                <a:sym typeface="Garamond"/>
              </a:rPr>
              <a:t>Parody of heroic adventure</a:t>
            </a:r>
          </a:p>
          <a:p>
            <a:pPr indent="76200" lvl="0" rtl="0">
              <a:spcBef>
                <a:spcPts val="0"/>
              </a:spcBef>
              <a:buClr>
                <a:schemeClr val="dk1"/>
              </a:buClr>
              <a:buSzPct val="100000"/>
              <a:buFont typeface="Garamond"/>
              <a:buChar char="•"/>
            </a:pPr>
            <a:r>
              <a:rPr b="1" lang="en-US" sz="2400" u="sng">
                <a:latin typeface="Garamond"/>
                <a:ea typeface="Garamond"/>
                <a:cs typeface="Garamond"/>
                <a:sym typeface="Garamond"/>
              </a:rPr>
              <a:t>Chapter 7</a:t>
            </a:r>
          </a:p>
          <a:p>
            <a:pPr lvl="1" rtl="0">
              <a:spcBef>
                <a:spcPts val="0"/>
              </a:spcBef>
              <a:buClr>
                <a:schemeClr val="dk1"/>
              </a:buClr>
              <a:buSzPct val="100000"/>
              <a:buFont typeface="Garamond"/>
              <a:buChar char="–"/>
            </a:pPr>
            <a:r>
              <a:rPr lang="en-US" sz="2400">
                <a:latin typeface="Garamond"/>
                <a:ea typeface="Garamond"/>
                <a:cs typeface="Garamond"/>
                <a:sym typeface="Garamond"/>
              </a:rPr>
              <a:t>Character foils</a:t>
            </a:r>
          </a:p>
          <a:p>
            <a:pPr lvl="1" rtl="0">
              <a:spcBef>
                <a:spcPts val="0"/>
              </a:spcBef>
              <a:buClr>
                <a:schemeClr val="dk1"/>
              </a:buClr>
              <a:buSzPct val="100000"/>
              <a:buFont typeface="Garamond"/>
              <a:buChar char="–"/>
            </a:pPr>
            <a:r>
              <a:rPr lang="en-US" sz="2400" u="sng">
                <a:solidFill>
                  <a:schemeClr val="hlink"/>
                </a:solidFill>
                <a:latin typeface="Garamond"/>
                <a:ea typeface="Garamond"/>
                <a:cs typeface="Garamond"/>
                <a:sym typeface="Garamond"/>
                <a:hlinkClick r:id="rId4"/>
              </a:rPr>
              <a:t>“I Don Quixote”</a:t>
            </a:r>
          </a:p>
        </p:txBody>
      </p:sp>
      <p:sp>
        <p:nvSpPr>
          <p:cNvPr id="162" name="Shape 162"/>
          <p:cNvSpPr txBox="1"/>
          <p:nvPr>
            <p:ph idx="2" type="body"/>
          </p:nvPr>
        </p:nvSpPr>
        <p:spPr>
          <a:xfrm>
            <a:off x="4648200" y="1196975"/>
            <a:ext cx="4038599" cy="4929187"/>
          </a:xfrm>
          <a:prstGeom prst="rect">
            <a:avLst/>
          </a:prstGeom>
          <a:noFill/>
          <a:ln>
            <a:noFill/>
          </a:ln>
        </p:spPr>
        <p:txBody>
          <a:bodyPr anchorCtr="0" anchor="t" bIns="45700" lIns="91425" rIns="91425" tIns="45700">
            <a:noAutofit/>
          </a:bodyPr>
          <a:lstStyle/>
          <a:p>
            <a:pPr indent="-266700" lvl="0" marL="342900" marR="0" rtl="0" algn="l">
              <a:lnSpc>
                <a:spcPct val="100000"/>
              </a:lnSpc>
              <a:spcBef>
                <a:spcPts val="720"/>
              </a:spcBef>
              <a:spcAft>
                <a:spcPts val="0"/>
              </a:spcAft>
              <a:buClr>
                <a:schemeClr val="dk1"/>
              </a:buClr>
              <a:buSzPct val="100000"/>
              <a:buFont typeface="Garamond"/>
              <a:buChar char="•"/>
            </a:pPr>
            <a:r>
              <a:rPr b="1" baseline="0" i="0" lang="en-US" sz="2400" u="sng" cap="none" strike="noStrike">
                <a:solidFill>
                  <a:schemeClr val="dk1"/>
                </a:solidFill>
                <a:latin typeface="Garamond"/>
                <a:ea typeface="Garamond"/>
                <a:cs typeface="Garamond"/>
                <a:sym typeface="Garamond"/>
              </a:rPr>
              <a:t>Chapter 8</a:t>
            </a:r>
          </a:p>
          <a:p>
            <a:pPr indent="-260350" lvl="1" marL="742950" marR="0" rtl="0" algn="l">
              <a:lnSpc>
                <a:spcPct val="100000"/>
              </a:lnSpc>
              <a:spcBef>
                <a:spcPts val="560"/>
              </a:spcBef>
              <a:spcAft>
                <a:spcPts val="0"/>
              </a:spcAft>
              <a:buClr>
                <a:schemeClr val="dk1"/>
              </a:buClr>
              <a:buSzPct val="100000"/>
              <a:buFont typeface="Garamond"/>
              <a:buChar char="–"/>
            </a:pPr>
            <a:r>
              <a:rPr lang="en-US" sz="2400" u="sng">
                <a:solidFill>
                  <a:schemeClr val="hlink"/>
                </a:solidFill>
                <a:latin typeface="Garamond"/>
                <a:ea typeface="Garamond"/>
                <a:cs typeface="Garamond"/>
                <a:sym typeface="Garamond"/>
                <a:hlinkClick r:id="rId5"/>
              </a:rPr>
              <a:t>Tacky parody</a:t>
            </a:r>
          </a:p>
          <a:p>
            <a:pPr indent="-260350" lvl="1" marL="742950" marR="0" rtl="0" algn="l">
              <a:lnSpc>
                <a:spcPct val="100000"/>
              </a:lnSpc>
              <a:spcBef>
                <a:spcPts val="560"/>
              </a:spcBef>
              <a:spcAft>
                <a:spcPts val="0"/>
              </a:spcAft>
              <a:buClr>
                <a:schemeClr val="dk1"/>
              </a:buClr>
              <a:buSzPct val="100000"/>
              <a:buFont typeface="Garamond"/>
              <a:buChar char="–"/>
            </a:pPr>
            <a:r>
              <a:rPr b="0" baseline="0" i="0" lang="en-US" sz="2400" u="none" cap="none" strike="noStrike">
                <a:solidFill>
                  <a:schemeClr val="dk1"/>
                </a:solidFill>
                <a:latin typeface="Garamond"/>
                <a:ea typeface="Garamond"/>
                <a:cs typeface="Garamond"/>
                <a:sym typeface="Garamond"/>
              </a:rPr>
              <a:t>Character foils</a:t>
            </a:r>
          </a:p>
          <a:p>
            <a:pPr indent="-260350" lvl="1" marL="742950" marR="0" rtl="0" algn="l">
              <a:lnSpc>
                <a:spcPct val="100000"/>
              </a:lnSpc>
              <a:spcBef>
                <a:spcPts val="560"/>
              </a:spcBef>
              <a:spcAft>
                <a:spcPts val="0"/>
              </a:spcAft>
              <a:buClr>
                <a:schemeClr val="dk1"/>
              </a:buClr>
              <a:buSzPct val="100000"/>
              <a:buFont typeface="Garamond"/>
              <a:buChar char="–"/>
            </a:pPr>
            <a:r>
              <a:rPr b="0" baseline="0" i="0" lang="en-US" sz="2400" u="none" cap="none" strike="noStrike">
                <a:solidFill>
                  <a:schemeClr val="dk1"/>
                </a:solidFill>
                <a:latin typeface="Garamond"/>
                <a:ea typeface="Garamond"/>
                <a:cs typeface="Garamond"/>
                <a:sym typeface="Garamond"/>
              </a:rPr>
              <a:t>Reality vs. fantasy</a:t>
            </a:r>
          </a:p>
          <a:p>
            <a:pPr indent="-260350" lvl="1" marL="742950" marR="0" rtl="0" algn="l">
              <a:lnSpc>
                <a:spcPct val="100000"/>
              </a:lnSpc>
              <a:spcBef>
                <a:spcPts val="560"/>
              </a:spcBef>
              <a:spcAft>
                <a:spcPts val="0"/>
              </a:spcAft>
              <a:buClr>
                <a:schemeClr val="dk1"/>
              </a:buClr>
              <a:buSzPct val="100000"/>
              <a:buFont typeface="Garamond"/>
              <a:buChar char="–"/>
            </a:pPr>
            <a:r>
              <a:rPr lang="en-US" sz="2400" u="sng">
                <a:solidFill>
                  <a:schemeClr val="hlink"/>
                </a:solidFill>
                <a:latin typeface="Garamond"/>
                <a:ea typeface="Garamond"/>
                <a:cs typeface="Garamond"/>
                <a:sym typeface="Garamond"/>
                <a:hlinkClick r:id="rId6"/>
              </a:rPr>
              <a:t>“tilting at windmills”</a:t>
            </a:r>
          </a:p>
          <a:p>
            <a:pPr indent="0" lvl="0" marL="0" marR="0" rtl="0" algn="l">
              <a:spcBef>
                <a:spcPts val="0"/>
              </a:spcBef>
              <a:buNone/>
            </a:pPr>
            <a:r>
              <a:t/>
            </a:r>
            <a:endParaRPr b="0" baseline="0" i="0" sz="2800" u="none" cap="none" strike="noStrike">
              <a:solidFill>
                <a:schemeClr val="dk1"/>
              </a:solidFill>
              <a:latin typeface="Garamond"/>
              <a:ea typeface="Garamond"/>
              <a:cs typeface="Garamond"/>
              <a:sym typeface="Garamond"/>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0" lang="en-US" sz="4400" u="none" cap="none" strike="noStrike">
                <a:solidFill>
                  <a:schemeClr val="dk2"/>
                </a:solidFill>
                <a:latin typeface="Garamond"/>
                <a:ea typeface="Garamond"/>
                <a:cs typeface="Garamond"/>
                <a:sym typeface="Garamond"/>
              </a:rPr>
              <a:t>The Impossible Dream</a:t>
            </a:r>
          </a:p>
        </p:txBody>
      </p:sp>
      <p:sp>
        <p:nvSpPr>
          <p:cNvPr id="168" name="Shape 168"/>
          <p:cNvSpPr txBox="1"/>
          <p:nvPr>
            <p:ph idx="1" type="body"/>
          </p:nvPr>
        </p:nvSpPr>
        <p:spPr>
          <a:xfrm>
            <a:off x="323850" y="1125529"/>
            <a:ext cx="4464000" cy="33014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Garamond"/>
              <a:buChar char="•"/>
            </a:pPr>
            <a:r>
              <a:rPr b="0" baseline="0" i="0" lang="en-US" sz="2000" u="none" cap="none" strike="noStrike">
                <a:solidFill>
                  <a:schemeClr val="dk1"/>
                </a:solidFill>
                <a:latin typeface="Garamond"/>
                <a:ea typeface="Garamond"/>
                <a:cs typeface="Garamond"/>
                <a:sym typeface="Garamond"/>
              </a:rPr>
              <a:t>The story of Don Quixote has, for many, become something beyond satire or parody.  It seems to represent a man pursuing a dead, romantic ideal, and there is something beautiful in it.  Even if Quixote is a ridiculous figure, he is on a noble quest to defeat wrong and to hold up precious ideals in a world that has become crass and practical, like poor Sancho on his burro. </a:t>
            </a:r>
          </a:p>
          <a:p>
            <a:pPr indent="0" lvl="0" marL="0" marR="0" rtl="0" algn="l">
              <a:spcBef>
                <a:spcPts val="0"/>
              </a:spcBef>
              <a:buNone/>
            </a:pPr>
            <a:r>
              <a:t/>
            </a:r>
            <a:endParaRPr b="0" baseline="0" i="0" sz="2000" u="none" cap="none" strike="noStrike">
              <a:solidFill>
                <a:schemeClr val="dk1"/>
              </a:solidFill>
              <a:latin typeface="Garamond"/>
              <a:ea typeface="Garamond"/>
              <a:cs typeface="Garamond"/>
              <a:sym typeface="Garamond"/>
            </a:endParaRPr>
          </a:p>
        </p:txBody>
      </p:sp>
      <p:sp>
        <p:nvSpPr>
          <p:cNvPr id="169" name="Shape 169"/>
          <p:cNvSpPr txBox="1"/>
          <p:nvPr>
            <p:ph idx="2" type="body"/>
          </p:nvPr>
        </p:nvSpPr>
        <p:spPr>
          <a:xfrm>
            <a:off x="4629150" y="1152525"/>
            <a:ext cx="4038599"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Garamond"/>
              <a:buChar char="•"/>
            </a:pPr>
            <a:r>
              <a:rPr b="0" baseline="0" i="0" lang="en-US" sz="2000" u="none" cap="none" strike="noStrike">
                <a:solidFill>
                  <a:schemeClr val="dk1"/>
                </a:solidFill>
                <a:latin typeface="Garamond"/>
                <a:ea typeface="Garamond"/>
                <a:cs typeface="Garamond"/>
                <a:sym typeface="Garamond"/>
              </a:rPr>
              <a:t>The Broadway musical </a:t>
            </a:r>
            <a:r>
              <a:rPr b="0" baseline="0" i="1" lang="en-US" sz="2000" u="none" cap="none" strike="noStrike">
                <a:solidFill>
                  <a:schemeClr val="dk1"/>
                </a:solidFill>
                <a:latin typeface="Garamond"/>
                <a:ea typeface="Garamond"/>
                <a:cs typeface="Garamond"/>
                <a:sym typeface="Garamond"/>
              </a:rPr>
              <a:t>Man of La Mancha</a:t>
            </a:r>
            <a:r>
              <a:rPr b="0" baseline="0" i="0" lang="en-US" sz="2000" u="none" cap="none" strike="noStrike">
                <a:solidFill>
                  <a:schemeClr val="dk1"/>
                </a:solidFill>
                <a:latin typeface="Garamond"/>
                <a:ea typeface="Garamond"/>
                <a:cs typeface="Garamond"/>
                <a:sym typeface="Garamond"/>
              </a:rPr>
              <a:t> adapts the tale of Don Quixote and, though it is still clear that the old man is off his rocker, the beauty of his quest, the hopeless cause, is captured in the song “The Impossible Dream.”</a:t>
            </a:r>
          </a:p>
          <a:p>
            <a:pPr indent="-342900" lvl="0" marL="342900" marR="0" rtl="0" algn="l">
              <a:lnSpc>
                <a:spcPct val="100000"/>
              </a:lnSpc>
              <a:spcBef>
                <a:spcPts val="400"/>
              </a:spcBef>
              <a:spcAft>
                <a:spcPts val="0"/>
              </a:spcAft>
              <a:buClr>
                <a:schemeClr val="dk1"/>
              </a:buClr>
              <a:buSzPct val="100000"/>
              <a:buFont typeface="Garamond"/>
              <a:buChar char="•"/>
            </a:pPr>
            <a:r>
              <a:rPr b="0" baseline="0" i="0" lang="en-US" sz="2000" u="sng" cap="none" strike="noStrike">
                <a:solidFill>
                  <a:schemeClr val="hlink"/>
                </a:solidFill>
                <a:latin typeface="Garamond"/>
                <a:ea typeface="Garamond"/>
                <a:cs typeface="Garamond"/>
                <a:sym typeface="Garamond"/>
                <a:hlinkClick r:id="rId3"/>
              </a:rPr>
              <a:t>https://www.youtube.com/watch?v=LgzXwpePTTU</a:t>
            </a:r>
          </a:p>
          <a:p>
            <a:pPr indent="-215900" lvl="0" marL="342900" marR="0" rtl="0" algn="l">
              <a:lnSpc>
                <a:spcPct val="100000"/>
              </a:lnSpc>
              <a:spcBef>
                <a:spcPts val="400"/>
              </a:spcBef>
              <a:spcAft>
                <a:spcPts val="0"/>
              </a:spcAft>
              <a:buClr>
                <a:schemeClr val="dk1"/>
              </a:buClr>
              <a:buFont typeface="Arial"/>
              <a:buNone/>
            </a:pPr>
            <a:r>
              <a:t/>
            </a:r>
            <a:endParaRPr b="0" baseline="0" i="0" sz="2000" u="none" cap="none" strike="noStrike">
              <a:solidFill>
                <a:schemeClr val="dk1"/>
              </a:solidFill>
              <a:latin typeface="Garamond"/>
              <a:ea typeface="Garamond"/>
              <a:cs typeface="Garamond"/>
              <a:sym typeface="Garamond"/>
            </a:endParaRPr>
          </a:p>
          <a:p>
            <a:pPr indent="0" lvl="0" marL="0" marR="0" rtl="0" algn="l">
              <a:spcBef>
                <a:spcPts val="0"/>
              </a:spcBef>
              <a:buNone/>
            </a:pPr>
            <a:r>
              <a:t/>
            </a:r>
            <a:endParaRPr b="0" baseline="0" i="0" sz="2000" u="none" cap="none" strike="noStrike">
              <a:solidFill>
                <a:schemeClr val="dk1"/>
              </a:solidFill>
              <a:latin typeface="Garamond"/>
              <a:ea typeface="Garamond"/>
              <a:cs typeface="Garamond"/>
              <a:sym typeface="Garamond"/>
            </a:endParaRPr>
          </a:p>
        </p:txBody>
      </p:sp>
      <p:sp>
        <p:nvSpPr>
          <p:cNvPr id="170" name="Shape 170"/>
          <p:cNvSpPr txBox="1"/>
          <p:nvPr/>
        </p:nvSpPr>
        <p:spPr>
          <a:xfrm>
            <a:off x="477875" y="4427025"/>
            <a:ext cx="6180300" cy="19220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baseline="0" i="0" lang="en-US" sz="1400" u="none" cap="none" strike="noStrike">
                <a:solidFill>
                  <a:schemeClr val="dk1"/>
                </a:solidFill>
                <a:latin typeface="Garamond"/>
                <a:ea typeface="Garamond"/>
                <a:cs typeface="Garamond"/>
                <a:sym typeface="Garamond"/>
              </a:rPr>
              <a:t>Vocabulary:</a:t>
            </a:r>
          </a:p>
          <a:p>
            <a:pPr indent="0" lvl="0" marL="0" marR="0" rtl="0" algn="l">
              <a:lnSpc>
                <a:spcPct val="100000"/>
              </a:lnSpc>
              <a:spcBef>
                <a:spcPts val="0"/>
              </a:spcBef>
              <a:spcAft>
                <a:spcPts val="0"/>
              </a:spcAft>
              <a:buClr>
                <a:schemeClr val="dk1"/>
              </a:buClr>
              <a:buSzPct val="25000"/>
              <a:buFont typeface="Arial"/>
              <a:buNone/>
            </a:pPr>
            <a:r>
              <a:rPr b="1" baseline="0" i="0" lang="en-US" sz="1400" u="none" cap="none" strike="noStrike">
                <a:solidFill>
                  <a:schemeClr val="dk1"/>
                </a:solidFill>
                <a:latin typeface="Garamond"/>
                <a:ea typeface="Garamond"/>
                <a:cs typeface="Garamond"/>
                <a:sym typeface="Garamond"/>
              </a:rPr>
              <a:t>Quixotic</a:t>
            </a:r>
            <a:r>
              <a:rPr b="0" baseline="0" i="0" lang="en-US" sz="1400" u="none" cap="none" strike="noStrike">
                <a:solidFill>
                  <a:schemeClr val="dk1"/>
                </a:solidFill>
                <a:latin typeface="Garamond"/>
                <a:ea typeface="Garamond"/>
                <a:cs typeface="Garamond"/>
                <a:sym typeface="Garamond"/>
              </a:rPr>
              <a:t>: extravagantly chivalrous or romantic; visionary, impractical, or impracticable.</a:t>
            </a:r>
          </a:p>
          <a:p>
            <a:pPr indent="0" lvl="0" marL="0" marR="0" rtl="0" algn="l">
              <a:lnSpc>
                <a:spcPct val="100000"/>
              </a:lnSpc>
              <a:spcBef>
                <a:spcPts val="0"/>
              </a:spcBef>
              <a:spcAft>
                <a:spcPts val="0"/>
              </a:spcAft>
              <a:buClr>
                <a:schemeClr val="dk1"/>
              </a:buClr>
              <a:buSzPct val="25000"/>
              <a:buFont typeface="Arial"/>
              <a:buNone/>
            </a:pPr>
            <a:r>
              <a:rPr b="1" baseline="0" i="0" lang="en-US" sz="1400" u="none" cap="none" strike="noStrike">
                <a:solidFill>
                  <a:schemeClr val="dk1"/>
                </a:solidFill>
                <a:latin typeface="Garamond"/>
                <a:ea typeface="Garamond"/>
                <a:cs typeface="Garamond"/>
                <a:sym typeface="Garamond"/>
              </a:rPr>
              <a:t>Tilt at windmills:</a:t>
            </a:r>
            <a:r>
              <a:rPr b="1" lang="en-US">
                <a:solidFill>
                  <a:schemeClr val="dk1"/>
                </a:solidFill>
                <a:latin typeface="Garamond"/>
                <a:ea typeface="Garamond"/>
                <a:cs typeface="Garamond"/>
                <a:sym typeface="Garamond"/>
              </a:rPr>
              <a:t> </a:t>
            </a:r>
            <a:r>
              <a:rPr b="0" baseline="0" i="0" lang="en-US" sz="1400" u="none" cap="none" strike="noStrike">
                <a:solidFill>
                  <a:schemeClr val="dk1"/>
                </a:solidFill>
                <a:latin typeface="Garamond"/>
                <a:ea typeface="Garamond"/>
                <a:cs typeface="Garamond"/>
                <a:sym typeface="Garamond"/>
              </a:rPr>
              <a:t>to fight battles with imaginary enemies; to fight against unimportant </a:t>
            </a:r>
            <a:r>
              <a:rPr b="0" baseline="0" i="0" lang="en-US" sz="1400" u="sng" cap="none" strike="noStrike">
                <a:solidFill>
                  <a:schemeClr val="dk1"/>
                </a:solidFill>
                <a:latin typeface="Garamond"/>
                <a:ea typeface="Garamond"/>
                <a:cs typeface="Garamond"/>
                <a:sym typeface="Garamond"/>
              </a:rPr>
              <a:t>enemies</a:t>
            </a:r>
            <a:r>
              <a:rPr b="0" baseline="0" i="0" lang="en-US" sz="1400" u="none" cap="none" strike="noStrike">
                <a:solidFill>
                  <a:schemeClr val="dk1"/>
                </a:solidFill>
                <a:latin typeface="Garamond"/>
                <a:ea typeface="Garamond"/>
                <a:cs typeface="Garamond"/>
                <a:sym typeface="Garamond"/>
              </a:rPr>
              <a:t> or issues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pic>
        <p:nvPicPr>
          <p:cNvPr id="175" name="Shape 175"/>
          <p:cNvPicPr preferRelativeResize="0"/>
          <p:nvPr>
            <p:ph type="title"/>
          </p:nvPr>
        </p:nvPicPr>
        <p:blipFill rotWithShape="1">
          <a:blip r:embed="rId3">
            <a:alphaModFix/>
          </a:blip>
          <a:srcRect b="0" l="0" r="0" t="0"/>
          <a:stretch/>
        </p:blipFill>
        <p:spPr>
          <a:xfrm>
            <a:off x="457200" y="427037"/>
            <a:ext cx="8229600" cy="1146299"/>
          </a:xfrm>
          <a:prstGeom prst="rect">
            <a:avLst/>
          </a:prstGeom>
          <a:noFill/>
          <a:ln>
            <a:noFill/>
          </a:ln>
        </p:spPr>
      </p:pic>
      <p:sp>
        <p:nvSpPr>
          <p:cNvPr id="176" name="Shape 176"/>
          <p:cNvSpPr txBox="1"/>
          <p:nvPr>
            <p:ph idx="1" type="body"/>
          </p:nvPr>
        </p:nvSpPr>
        <p:spPr>
          <a:xfrm>
            <a:off x="457200" y="1600200"/>
            <a:ext cx="7499349"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Garamond"/>
              <a:buChar char="•"/>
            </a:pPr>
            <a:r>
              <a:rPr b="0" baseline="0" i="0" lang="en-US" sz="3200" u="none" cap="none" strike="noStrike">
                <a:solidFill>
                  <a:schemeClr val="dk1"/>
                </a:solidFill>
                <a:latin typeface="Garamond"/>
                <a:ea typeface="Garamond"/>
                <a:cs typeface="Garamond"/>
                <a:sym typeface="Garamond"/>
              </a:rPr>
              <a:t>Create a new adventure for Don Quixote that parodies a concept of medieval literature or poetry.</a:t>
            </a:r>
          </a:p>
          <a:p>
            <a:pPr indent="-285750" lvl="1" marL="742950" marR="0" rtl="0" algn="l">
              <a:lnSpc>
                <a:spcPct val="100000"/>
              </a:lnSpc>
              <a:spcBef>
                <a:spcPts val="640"/>
              </a:spcBef>
              <a:spcAft>
                <a:spcPts val="0"/>
              </a:spcAft>
              <a:buClr>
                <a:schemeClr val="dk1"/>
              </a:buClr>
              <a:buSzPct val="100000"/>
              <a:buFont typeface="Garamond"/>
              <a:buChar char="–"/>
            </a:pPr>
            <a:r>
              <a:rPr b="0" baseline="0" i="0" lang="en-US" sz="3200" u="none" cap="none" strike="noStrike">
                <a:solidFill>
                  <a:schemeClr val="dk1"/>
                </a:solidFill>
                <a:latin typeface="Garamond"/>
                <a:ea typeface="Garamond"/>
                <a:cs typeface="Garamond"/>
                <a:sym typeface="Garamond"/>
              </a:rPr>
              <a:t>It must be in dialogue form between Don Quixote and either Sancho Panza or Dulcinea del Toboso .</a:t>
            </a:r>
          </a:p>
          <a:p>
            <a:pPr indent="-285750" lvl="1" marL="742950" marR="0" rtl="0" algn="l">
              <a:lnSpc>
                <a:spcPct val="100000"/>
              </a:lnSpc>
              <a:spcBef>
                <a:spcPts val="640"/>
              </a:spcBef>
              <a:spcAft>
                <a:spcPts val="0"/>
              </a:spcAft>
              <a:buClr>
                <a:schemeClr val="dk1"/>
              </a:buClr>
              <a:buSzPct val="100000"/>
              <a:buFont typeface="Garamond"/>
              <a:buChar char="–"/>
            </a:pPr>
            <a:r>
              <a:rPr b="0" baseline="0" i="0" lang="en-US" sz="3200" u="none" cap="none" strike="noStrike">
                <a:solidFill>
                  <a:schemeClr val="dk1"/>
                </a:solidFill>
                <a:latin typeface="Garamond"/>
                <a:ea typeface="Garamond"/>
                <a:cs typeface="Garamond"/>
                <a:sym typeface="Garamond"/>
              </a:rPr>
              <a:t>It can deal with love, chivalry, adventure, bravery, etc.</a:t>
            </a:r>
          </a:p>
          <a:p>
            <a:pPr indent="0" lvl="0" marL="0" marR="0" rtl="0" algn="l">
              <a:spcBef>
                <a:spcPts val="0"/>
              </a:spcBef>
              <a:buNone/>
            </a:pPr>
            <a:r>
              <a:t/>
            </a:r>
            <a:endParaRPr b="0" baseline="0" i="0" sz="3200" u="none" cap="none" strike="noStrike">
              <a:solidFill>
                <a:schemeClr val="dk1"/>
              </a:solidFill>
              <a:latin typeface="Garamond"/>
              <a:ea typeface="Garamond"/>
              <a:cs typeface="Garamond"/>
              <a:sym typeface="Garamond"/>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468312" y="333375"/>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lang="en-US">
                <a:solidFill>
                  <a:schemeClr val="dk1"/>
                </a:solidFill>
                <a:latin typeface="Garamond"/>
                <a:ea typeface="Garamond"/>
                <a:cs typeface="Garamond"/>
                <a:sym typeface="Garamond"/>
              </a:rPr>
              <a:t>Tuesday, Nov. 10</a:t>
            </a:r>
          </a:p>
        </p:txBody>
      </p:sp>
      <p:sp>
        <p:nvSpPr>
          <p:cNvPr id="87" name="Shape 87"/>
          <p:cNvSpPr txBox="1"/>
          <p:nvPr>
            <p:ph idx="1" type="body"/>
          </p:nvPr>
        </p:nvSpPr>
        <p:spPr>
          <a:xfrm>
            <a:off x="468300" y="1268405"/>
            <a:ext cx="8229600" cy="2538299"/>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rgbClr val="000000"/>
              </a:buClr>
              <a:buSzPct val="100000"/>
              <a:buFont typeface="Garamond"/>
              <a:buChar char="•"/>
            </a:pPr>
            <a:r>
              <a:rPr b="1" baseline="0" i="0" lang="en-US" sz="2800" u="sng" cap="none" strike="noStrike">
                <a:solidFill>
                  <a:srgbClr val="000000"/>
                </a:solidFill>
                <a:latin typeface="Garamond"/>
                <a:ea typeface="Garamond"/>
                <a:cs typeface="Garamond"/>
                <a:sym typeface="Garamond"/>
              </a:rPr>
              <a:t>Objectives</a:t>
            </a:r>
            <a:r>
              <a:rPr b="1" baseline="0" i="0" lang="en-US" sz="2800" u="none" cap="none" strike="noStrike">
                <a:solidFill>
                  <a:srgbClr val="000000"/>
                </a:solidFill>
                <a:latin typeface="Garamond"/>
                <a:ea typeface="Garamond"/>
                <a:cs typeface="Garamond"/>
                <a:sym typeface="Garamond"/>
              </a:rPr>
              <a:t>:</a:t>
            </a:r>
          </a:p>
          <a:p>
            <a:pPr lvl="1" rtl="0">
              <a:spcBef>
                <a:spcPts val="0"/>
              </a:spcBef>
              <a:buClr>
                <a:schemeClr val="dk1"/>
              </a:buClr>
              <a:buSzPct val="100000"/>
              <a:buFont typeface="Garamond"/>
            </a:pPr>
            <a:r>
              <a:rPr lang="en-US" sz="2400">
                <a:latin typeface="Garamond"/>
                <a:ea typeface="Garamond"/>
                <a:cs typeface="Garamond"/>
                <a:sym typeface="Garamond"/>
              </a:rPr>
              <a:t>Analyze the use of language to develop satirical tone.</a:t>
            </a:r>
          </a:p>
          <a:p>
            <a:pPr lvl="1" rtl="0">
              <a:spcBef>
                <a:spcPts val="0"/>
              </a:spcBef>
              <a:buClr>
                <a:schemeClr val="dk1"/>
              </a:buClr>
              <a:buSzPct val="100000"/>
              <a:buFont typeface="Garamond"/>
            </a:pPr>
            <a:r>
              <a:rPr lang="en-US" sz="2400">
                <a:latin typeface="Garamond"/>
                <a:ea typeface="Garamond"/>
                <a:cs typeface="Garamond"/>
                <a:sym typeface="Garamond"/>
              </a:rPr>
              <a:t>Identify themes and motifs in literature.</a:t>
            </a:r>
          </a:p>
          <a:p>
            <a:pPr indent="-228600" lvl="0" marL="228600" marR="0" rtl="0" algn="l">
              <a:lnSpc>
                <a:spcPct val="90000"/>
              </a:lnSpc>
              <a:spcBef>
                <a:spcPts val="1000"/>
              </a:spcBef>
              <a:spcAft>
                <a:spcPts val="0"/>
              </a:spcAft>
              <a:buClr>
                <a:srgbClr val="000000"/>
              </a:buClr>
              <a:buSzPct val="100000"/>
              <a:buFont typeface="Garamond"/>
              <a:buChar char="•"/>
            </a:pPr>
            <a:r>
              <a:rPr b="1" baseline="0" i="0" lang="en-US" sz="2800" u="sng" cap="none" strike="noStrike">
                <a:solidFill>
                  <a:srgbClr val="000000"/>
                </a:solidFill>
                <a:latin typeface="Garamond"/>
                <a:ea typeface="Garamond"/>
                <a:cs typeface="Garamond"/>
                <a:sym typeface="Garamond"/>
              </a:rPr>
              <a:t>Essential Question</a:t>
            </a:r>
            <a:r>
              <a:rPr b="1" baseline="0" i="0" lang="en-US" sz="2800" u="none" cap="none" strike="noStrike">
                <a:solidFill>
                  <a:srgbClr val="000000"/>
                </a:solidFill>
                <a:latin typeface="Garamond"/>
                <a:ea typeface="Garamond"/>
                <a:cs typeface="Garamond"/>
                <a:sym typeface="Garamond"/>
              </a:rPr>
              <a:t>:</a:t>
            </a:r>
          </a:p>
          <a:p>
            <a:pPr lvl="1" rtl="0">
              <a:spcBef>
                <a:spcPts val="0"/>
              </a:spcBef>
              <a:buSzPct val="100000"/>
            </a:pPr>
            <a:r>
              <a:rPr lang="en-US" sz="2400">
                <a:latin typeface="Garamond"/>
                <a:ea typeface="Garamond"/>
                <a:cs typeface="Garamond"/>
                <a:sym typeface="Garamond"/>
              </a:rPr>
              <a:t>How does Cervantes satirize medieval romances and chivalrous ideals to develop a theme in </a:t>
            </a:r>
            <a:r>
              <a:rPr i="1" lang="en-US" sz="2400">
                <a:latin typeface="Garamond"/>
                <a:ea typeface="Garamond"/>
                <a:cs typeface="Garamond"/>
                <a:sym typeface="Garamond"/>
              </a:rPr>
              <a:t>Don Quixote</a:t>
            </a:r>
            <a:r>
              <a:rPr lang="en-US" sz="2400">
                <a:latin typeface="Garamond"/>
                <a:ea typeface="Garamond"/>
                <a:cs typeface="Garamond"/>
                <a:sym typeface="Garamond"/>
              </a:rPr>
              <a:t>? </a:t>
            </a:r>
          </a:p>
          <a:p>
            <a:pPr indent="-190500" lvl="0" marL="342900" marR="0" rtl="0" algn="l">
              <a:spcBef>
                <a:spcPts val="480"/>
              </a:spcBef>
              <a:spcAft>
                <a:spcPts val="0"/>
              </a:spcAft>
              <a:buClr>
                <a:schemeClr val="dk1"/>
              </a:buClr>
              <a:buFont typeface="Arial"/>
              <a:buNone/>
            </a:pPr>
            <a:r>
              <a:t/>
            </a:r>
            <a:endParaRPr b="1" baseline="0" i="0" sz="2400" u="none" cap="none" strike="noStrike">
              <a:solidFill>
                <a:srgbClr val="000000"/>
              </a:solidFill>
              <a:latin typeface="Garamond"/>
              <a:ea typeface="Garamond"/>
              <a:cs typeface="Garamond"/>
              <a:sym typeface="Garamond"/>
            </a:endParaRPr>
          </a:p>
        </p:txBody>
      </p:sp>
      <p:sp>
        <p:nvSpPr>
          <p:cNvPr id="88" name="Shape 88"/>
          <p:cNvSpPr txBox="1"/>
          <p:nvPr/>
        </p:nvSpPr>
        <p:spPr>
          <a:xfrm>
            <a:off x="468300" y="3721300"/>
            <a:ext cx="5876399" cy="3000000"/>
          </a:xfrm>
          <a:prstGeom prst="rect">
            <a:avLst/>
          </a:prstGeom>
          <a:noFill/>
          <a:ln>
            <a:noFill/>
          </a:ln>
        </p:spPr>
        <p:txBody>
          <a:bodyPr anchorCtr="0" anchor="ctr" bIns="91425" lIns="91425" rIns="91425" tIns="91425">
            <a:noAutofit/>
          </a:bodyPr>
          <a:lstStyle/>
          <a:p>
            <a:pPr indent="-228600" lvl="0" marL="228600" rtl="0">
              <a:lnSpc>
                <a:spcPct val="90000"/>
              </a:lnSpc>
              <a:spcBef>
                <a:spcPts val="1000"/>
              </a:spcBef>
              <a:buClr>
                <a:schemeClr val="dk1"/>
              </a:buClr>
              <a:buSzPct val="100000"/>
              <a:buFont typeface="Garamond"/>
              <a:buChar char="•"/>
            </a:pPr>
            <a:r>
              <a:rPr b="1" lang="en-US" sz="2800" u="sng">
                <a:solidFill>
                  <a:schemeClr val="dk1"/>
                </a:solidFill>
                <a:latin typeface="Garamond"/>
                <a:ea typeface="Garamond"/>
                <a:cs typeface="Garamond"/>
                <a:sym typeface="Garamond"/>
              </a:rPr>
              <a:t>Warm-up</a:t>
            </a:r>
            <a:r>
              <a:rPr b="1" lang="en-US" sz="2800">
                <a:solidFill>
                  <a:schemeClr val="dk1"/>
                </a:solidFill>
                <a:latin typeface="Garamond"/>
                <a:ea typeface="Garamond"/>
                <a:cs typeface="Garamond"/>
                <a:sym typeface="Garamond"/>
              </a:rPr>
              <a:t>: </a:t>
            </a:r>
            <a:r>
              <a:rPr lang="en-US" sz="2400">
                <a:solidFill>
                  <a:schemeClr val="dk1"/>
                </a:solidFill>
                <a:latin typeface="Garamond"/>
                <a:ea typeface="Garamond"/>
                <a:cs typeface="Garamond"/>
                <a:sym typeface="Garamond"/>
              </a:rPr>
              <a:t>What’s the difference between being a fan and being obsessed?  Think of people, things, or events that tend to attract fans. When do you think enthusiasm crosses the line into obsession?</a:t>
            </a:r>
          </a:p>
          <a:p>
            <a:pPr indent="-203200" lvl="0" marL="228600" rtl="0">
              <a:lnSpc>
                <a:spcPct val="90000"/>
              </a:lnSpc>
              <a:spcBef>
                <a:spcPts val="1000"/>
              </a:spcBef>
              <a:buClr>
                <a:schemeClr val="dk1"/>
              </a:buClr>
              <a:buSzPct val="100000"/>
              <a:buFont typeface="Garamond"/>
              <a:buChar char="•"/>
            </a:pPr>
            <a:r>
              <a:rPr i="1" lang="en-US" sz="2400" u="sng">
                <a:solidFill>
                  <a:schemeClr val="hlink"/>
                </a:solidFill>
                <a:latin typeface="Garamond"/>
                <a:ea typeface="Garamond"/>
                <a:cs typeface="Garamond"/>
                <a:sym typeface="Garamond"/>
                <a:hlinkClick r:id="rId3"/>
              </a:rPr>
              <a:t>Friends</a:t>
            </a:r>
            <a:r>
              <a:rPr lang="en-US" sz="2400" u="sng">
                <a:solidFill>
                  <a:schemeClr val="hlink"/>
                </a:solidFill>
                <a:latin typeface="Garamond"/>
                <a:ea typeface="Garamond"/>
                <a:cs typeface="Garamond"/>
                <a:sym typeface="Garamond"/>
                <a:hlinkClick r:id="rId4"/>
              </a:rPr>
              <a:t> episode, Joey’s Obsessed Fan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pic>
        <p:nvPicPr>
          <p:cNvPr id="93" name="Shape 93"/>
          <p:cNvPicPr preferRelativeResize="0"/>
          <p:nvPr>
            <p:ph type="title"/>
          </p:nvPr>
        </p:nvPicPr>
        <p:blipFill rotWithShape="1">
          <a:blip r:embed="rId3">
            <a:alphaModFix/>
          </a:blip>
          <a:srcRect b="0" l="0" r="0" t="0"/>
          <a:stretch/>
        </p:blipFill>
        <p:spPr>
          <a:xfrm>
            <a:off x="469900" y="411162"/>
            <a:ext cx="8229600" cy="1139700"/>
          </a:xfrm>
          <a:prstGeom prst="rect">
            <a:avLst/>
          </a:prstGeom>
          <a:noFill/>
          <a:ln>
            <a:noFill/>
          </a:ln>
        </p:spPr>
      </p:pic>
      <p:sp>
        <p:nvSpPr>
          <p:cNvPr id="94" name="Shape 94"/>
          <p:cNvSpPr txBox="1"/>
          <p:nvPr>
            <p:ph idx="1" type="body"/>
          </p:nvPr>
        </p:nvSpPr>
        <p:spPr>
          <a:xfrm>
            <a:off x="392100" y="1696675"/>
            <a:ext cx="8229600" cy="46025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Garamond"/>
              <a:buChar char="•"/>
            </a:pPr>
            <a:r>
              <a:rPr b="0" baseline="0" i="0" lang="en-US" sz="3600" u="none" cap="none" strike="noStrike">
                <a:solidFill>
                  <a:schemeClr val="dk1"/>
                </a:solidFill>
                <a:latin typeface="Garamond"/>
                <a:ea typeface="Garamond"/>
                <a:cs typeface="Garamond"/>
                <a:sym typeface="Garamond"/>
              </a:rPr>
              <a:t>Look at the following pictures.  What common ideals do they seem to suggest about the following concepts?</a:t>
            </a:r>
          </a:p>
          <a:p>
            <a:pPr indent="-285750" lvl="1" marL="742950" marR="0" rtl="0" algn="l">
              <a:lnSpc>
                <a:spcPct val="100000"/>
              </a:lnSpc>
              <a:spcBef>
                <a:spcPts val="720"/>
              </a:spcBef>
              <a:spcAft>
                <a:spcPts val="0"/>
              </a:spcAft>
              <a:buClr>
                <a:schemeClr val="dk1"/>
              </a:buClr>
              <a:buSzPct val="100000"/>
              <a:buFont typeface="Garamond"/>
              <a:buChar char="–"/>
            </a:pPr>
            <a:r>
              <a:rPr b="0" baseline="0" i="0" lang="en-US" sz="3600" u="none" cap="none" strike="noStrike">
                <a:solidFill>
                  <a:schemeClr val="dk1"/>
                </a:solidFill>
                <a:latin typeface="Garamond"/>
                <a:ea typeface="Garamond"/>
                <a:cs typeface="Garamond"/>
                <a:sym typeface="Garamond"/>
              </a:rPr>
              <a:t>Expectations for the ideal man</a:t>
            </a:r>
          </a:p>
          <a:p>
            <a:pPr indent="-285750" lvl="1" marL="742950" marR="0" rtl="0" algn="l">
              <a:lnSpc>
                <a:spcPct val="100000"/>
              </a:lnSpc>
              <a:spcBef>
                <a:spcPts val="720"/>
              </a:spcBef>
              <a:spcAft>
                <a:spcPts val="0"/>
              </a:spcAft>
              <a:buClr>
                <a:schemeClr val="dk1"/>
              </a:buClr>
              <a:buSzPct val="100000"/>
              <a:buFont typeface="Garamond"/>
              <a:buChar char="–"/>
            </a:pPr>
            <a:r>
              <a:rPr b="0" baseline="0" i="0" lang="en-US" sz="3600" u="none" cap="none" strike="noStrike">
                <a:solidFill>
                  <a:schemeClr val="dk1"/>
                </a:solidFill>
                <a:latin typeface="Garamond"/>
                <a:ea typeface="Garamond"/>
                <a:cs typeface="Garamond"/>
                <a:sym typeface="Garamond"/>
              </a:rPr>
              <a:t>The role and image of women</a:t>
            </a:r>
          </a:p>
          <a:p>
            <a:pPr indent="-285750" lvl="1" marL="742950" marR="0" rtl="0" algn="l">
              <a:lnSpc>
                <a:spcPct val="100000"/>
              </a:lnSpc>
              <a:spcBef>
                <a:spcPts val="720"/>
              </a:spcBef>
              <a:spcAft>
                <a:spcPts val="0"/>
              </a:spcAft>
              <a:buClr>
                <a:schemeClr val="dk1"/>
              </a:buClr>
              <a:buSzPct val="100000"/>
              <a:buFont typeface="Garamond"/>
              <a:buChar char="–"/>
            </a:pPr>
            <a:r>
              <a:rPr b="0" baseline="0" i="0" lang="en-US" sz="3600" u="none" cap="none" strike="noStrike">
                <a:solidFill>
                  <a:schemeClr val="dk1"/>
                </a:solidFill>
                <a:latin typeface="Garamond"/>
                <a:ea typeface="Garamond"/>
                <a:cs typeface="Garamond"/>
                <a:sym typeface="Garamond"/>
              </a:rPr>
              <a:t>Love</a:t>
            </a:r>
          </a:p>
          <a:p>
            <a:pPr indent="-285750" lvl="1" marL="742950" marR="0" rtl="0" algn="l">
              <a:lnSpc>
                <a:spcPct val="100000"/>
              </a:lnSpc>
              <a:spcBef>
                <a:spcPts val="720"/>
              </a:spcBef>
              <a:spcAft>
                <a:spcPts val="0"/>
              </a:spcAft>
              <a:buClr>
                <a:schemeClr val="dk1"/>
              </a:buClr>
              <a:buSzPct val="100000"/>
              <a:buFont typeface="Garamond"/>
              <a:buChar char="–"/>
            </a:pPr>
            <a:r>
              <a:rPr b="0" baseline="0" i="0" lang="en-US" sz="3600" u="none" cap="none" strike="noStrike">
                <a:solidFill>
                  <a:schemeClr val="dk1"/>
                </a:solidFill>
                <a:latin typeface="Garamond"/>
                <a:ea typeface="Garamond"/>
                <a:cs typeface="Garamond"/>
                <a:sym typeface="Garamond"/>
              </a:rPr>
              <a:t>Bravery</a:t>
            </a:r>
          </a:p>
          <a:p>
            <a:pPr indent="-114300" lvl="0" marL="342900" marR="0" rtl="0" algn="l">
              <a:spcBef>
                <a:spcPts val="720"/>
              </a:spcBef>
              <a:spcAft>
                <a:spcPts val="0"/>
              </a:spcAft>
              <a:buClr>
                <a:schemeClr val="dk1"/>
              </a:buClr>
              <a:buFont typeface="Arial"/>
              <a:buNone/>
            </a:pPr>
            <a:r>
              <a:t/>
            </a:r>
            <a:endParaRPr b="0" baseline="0" i="0" sz="3600" u="none" cap="none" strike="noStrike">
              <a:solidFill>
                <a:schemeClr val="dk1"/>
              </a:solidFill>
              <a:latin typeface="Gentium"/>
              <a:ea typeface="Gentium"/>
              <a:cs typeface="Gentium"/>
              <a:sym typeface="Gentium"/>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pic>
        <p:nvPicPr>
          <p:cNvPr id="99" name="Shape 99"/>
          <p:cNvPicPr preferRelativeResize="0"/>
          <p:nvPr/>
        </p:nvPicPr>
        <p:blipFill rotWithShape="1">
          <a:blip r:embed="rId3">
            <a:alphaModFix/>
          </a:blip>
          <a:srcRect b="0" l="0" r="0" t="0"/>
          <a:stretch/>
        </p:blipFill>
        <p:spPr>
          <a:xfrm>
            <a:off x="179386" y="188911"/>
            <a:ext cx="2895600" cy="3435350"/>
          </a:xfrm>
          <a:prstGeom prst="rect">
            <a:avLst/>
          </a:prstGeom>
          <a:noFill/>
          <a:ln>
            <a:noFill/>
          </a:ln>
        </p:spPr>
      </p:pic>
      <p:pic>
        <p:nvPicPr>
          <p:cNvPr id="100" name="Shape 100"/>
          <p:cNvPicPr preferRelativeResize="0"/>
          <p:nvPr/>
        </p:nvPicPr>
        <p:blipFill rotWithShape="1">
          <a:blip r:embed="rId4">
            <a:alphaModFix/>
          </a:blip>
          <a:srcRect b="0" l="0" r="0" t="0"/>
          <a:stretch/>
        </p:blipFill>
        <p:spPr>
          <a:xfrm>
            <a:off x="3048000" y="1295400"/>
            <a:ext cx="3000375" cy="3895725"/>
          </a:xfrm>
          <a:prstGeom prst="rect">
            <a:avLst/>
          </a:prstGeom>
          <a:noFill/>
          <a:ln>
            <a:noFill/>
          </a:ln>
        </p:spPr>
      </p:pic>
      <p:pic>
        <p:nvPicPr>
          <p:cNvPr id="101" name="Shape 101"/>
          <p:cNvPicPr preferRelativeResize="0"/>
          <p:nvPr/>
        </p:nvPicPr>
        <p:blipFill rotWithShape="1">
          <a:blip r:embed="rId5">
            <a:alphaModFix/>
          </a:blip>
          <a:srcRect b="0" l="0" r="0" t="0"/>
          <a:stretch/>
        </p:blipFill>
        <p:spPr>
          <a:xfrm>
            <a:off x="6019800" y="152400"/>
            <a:ext cx="2857499" cy="2314575"/>
          </a:xfrm>
          <a:prstGeom prst="rect">
            <a:avLst/>
          </a:prstGeom>
          <a:noFill/>
          <a:ln>
            <a:noFill/>
          </a:ln>
        </p:spPr>
      </p:pic>
      <p:pic>
        <p:nvPicPr>
          <p:cNvPr id="102" name="Shape 102"/>
          <p:cNvPicPr preferRelativeResize="0"/>
          <p:nvPr/>
        </p:nvPicPr>
        <p:blipFill rotWithShape="1">
          <a:blip r:embed="rId6">
            <a:alphaModFix/>
          </a:blip>
          <a:srcRect b="0" l="0" r="0" t="0"/>
          <a:stretch/>
        </p:blipFill>
        <p:spPr>
          <a:xfrm>
            <a:off x="6018212" y="2466975"/>
            <a:ext cx="3098800" cy="4268787"/>
          </a:xfrm>
          <a:prstGeom prst="rect">
            <a:avLst/>
          </a:prstGeom>
          <a:noFill/>
          <a:ln>
            <a:noFill/>
          </a:ln>
        </p:spPr>
      </p:pic>
      <p:pic>
        <p:nvPicPr>
          <p:cNvPr id="103" name="Shape 103"/>
          <p:cNvPicPr preferRelativeResize="0"/>
          <p:nvPr/>
        </p:nvPicPr>
        <p:blipFill rotWithShape="1">
          <a:blip r:embed="rId7">
            <a:alphaModFix/>
          </a:blip>
          <a:srcRect b="0" l="0" r="0" t="0"/>
          <a:stretch/>
        </p:blipFill>
        <p:spPr>
          <a:xfrm>
            <a:off x="388937" y="3268661"/>
            <a:ext cx="2449512" cy="34670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pic>
        <p:nvPicPr>
          <p:cNvPr id="108" name="Shape 108"/>
          <p:cNvPicPr preferRelativeResize="0"/>
          <p:nvPr/>
        </p:nvPicPr>
        <p:blipFill rotWithShape="1">
          <a:blip r:embed="rId3">
            <a:alphaModFix/>
          </a:blip>
          <a:srcRect b="0" l="0" r="0" t="0"/>
          <a:stretch/>
        </p:blipFill>
        <p:spPr>
          <a:xfrm>
            <a:off x="304800" y="228600"/>
            <a:ext cx="4203699" cy="3206750"/>
          </a:xfrm>
          <a:prstGeom prst="rect">
            <a:avLst/>
          </a:prstGeom>
          <a:noFill/>
          <a:ln>
            <a:noFill/>
          </a:ln>
        </p:spPr>
      </p:pic>
      <p:pic>
        <p:nvPicPr>
          <p:cNvPr id="109" name="Shape 109"/>
          <p:cNvPicPr preferRelativeResize="0"/>
          <p:nvPr/>
        </p:nvPicPr>
        <p:blipFill rotWithShape="1">
          <a:blip r:embed="rId4">
            <a:alphaModFix/>
          </a:blip>
          <a:srcRect b="0" l="0" r="0" t="0"/>
          <a:stretch/>
        </p:blipFill>
        <p:spPr>
          <a:xfrm>
            <a:off x="5410200" y="152400"/>
            <a:ext cx="2895600" cy="2908299"/>
          </a:xfrm>
          <a:prstGeom prst="rect">
            <a:avLst/>
          </a:prstGeom>
          <a:noFill/>
          <a:ln>
            <a:noFill/>
          </a:ln>
        </p:spPr>
      </p:pic>
      <p:pic>
        <p:nvPicPr>
          <p:cNvPr id="110" name="Shape 110"/>
          <p:cNvPicPr preferRelativeResize="0"/>
          <p:nvPr/>
        </p:nvPicPr>
        <p:blipFill rotWithShape="1">
          <a:blip r:embed="rId5">
            <a:alphaModFix/>
          </a:blip>
          <a:srcRect b="0" l="0" r="0" t="0"/>
          <a:stretch/>
        </p:blipFill>
        <p:spPr>
          <a:xfrm>
            <a:off x="325437" y="3213100"/>
            <a:ext cx="2660649" cy="3301999"/>
          </a:xfrm>
          <a:prstGeom prst="rect">
            <a:avLst/>
          </a:prstGeom>
          <a:noFill/>
          <a:ln>
            <a:noFill/>
          </a:ln>
        </p:spPr>
      </p:pic>
      <p:pic>
        <p:nvPicPr>
          <p:cNvPr id="111" name="Shape 111"/>
          <p:cNvPicPr preferRelativeResize="0"/>
          <p:nvPr/>
        </p:nvPicPr>
        <p:blipFill rotWithShape="1">
          <a:blip r:embed="rId6">
            <a:alphaModFix/>
          </a:blip>
          <a:srcRect b="0" l="0" r="0" t="0"/>
          <a:stretch/>
        </p:blipFill>
        <p:spPr>
          <a:xfrm>
            <a:off x="4284662" y="3060700"/>
            <a:ext cx="4697412" cy="3671886"/>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107950" y="274637"/>
            <a:ext cx="8928100" cy="77787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0" baseline="0" i="0" lang="en-US" sz="3200" u="none" cap="none" strike="noStrike">
                <a:solidFill>
                  <a:schemeClr val="dk2"/>
                </a:solidFill>
                <a:latin typeface="Garamond"/>
                <a:ea typeface="Garamond"/>
                <a:cs typeface="Garamond"/>
                <a:sym typeface="Garamond"/>
              </a:rPr>
              <a:t>Conventions of Medieval Romance and Chivalry</a:t>
            </a:r>
          </a:p>
        </p:txBody>
      </p:sp>
      <p:pic>
        <p:nvPicPr>
          <p:cNvPr id="117" name="Shape 117"/>
          <p:cNvPicPr preferRelativeResize="0"/>
          <p:nvPr/>
        </p:nvPicPr>
        <p:blipFill rotWithShape="1">
          <a:blip r:embed="rId3">
            <a:alphaModFix/>
          </a:blip>
          <a:srcRect b="0" l="0" r="0" t="0"/>
          <a:stretch/>
        </p:blipFill>
        <p:spPr>
          <a:xfrm>
            <a:off x="539750" y="836612"/>
            <a:ext cx="5999162" cy="5868986"/>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pic>
        <p:nvPicPr>
          <p:cNvPr id="122" name="Shape 122"/>
          <p:cNvPicPr preferRelativeResize="0"/>
          <p:nvPr/>
        </p:nvPicPr>
        <p:blipFill rotWithShape="1">
          <a:blip r:embed="rId3">
            <a:alphaModFix/>
          </a:blip>
          <a:srcRect b="0" l="0" r="0" t="0"/>
          <a:stretch/>
        </p:blipFill>
        <p:spPr>
          <a:xfrm>
            <a:off x="755650" y="2419350"/>
            <a:ext cx="6553200" cy="3479799"/>
          </a:xfrm>
          <a:prstGeom prst="rect">
            <a:avLst/>
          </a:prstGeom>
          <a:noFill/>
          <a:ln>
            <a:noFill/>
          </a:ln>
        </p:spPr>
      </p:pic>
      <p:sp>
        <p:nvSpPr>
          <p:cNvPr id="123" name="Shape 123"/>
          <p:cNvSpPr txBox="1"/>
          <p:nvPr/>
        </p:nvSpPr>
        <p:spPr>
          <a:xfrm>
            <a:off x="684212" y="1341437"/>
            <a:ext cx="7488236" cy="9223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Gentium"/>
              <a:buNone/>
            </a:pPr>
            <a:r>
              <a:rPr b="0" baseline="0" i="0" lang="en-US" sz="1800" u="none" cap="none" strike="noStrike">
                <a:solidFill>
                  <a:schemeClr val="dk1"/>
                </a:solidFill>
                <a:latin typeface="Garamond"/>
                <a:ea typeface="Garamond"/>
                <a:cs typeface="Garamond"/>
                <a:sym typeface="Garamond"/>
              </a:rPr>
              <a:t>Using the following slides with the conventions of romance and the excerpt from </a:t>
            </a:r>
            <a:r>
              <a:rPr b="0" baseline="0" i="1" lang="en-US" sz="1800" u="none" cap="none" strike="noStrike">
                <a:solidFill>
                  <a:schemeClr val="dk1"/>
                </a:solidFill>
                <a:latin typeface="Garamond"/>
                <a:ea typeface="Garamond"/>
                <a:cs typeface="Garamond"/>
                <a:sym typeface="Garamond"/>
              </a:rPr>
              <a:t>Sir Gawain and the Green Knight</a:t>
            </a:r>
            <a:r>
              <a:rPr b="0" baseline="0" i="0" lang="en-US" sz="1800" u="none" cap="none" strike="noStrike">
                <a:solidFill>
                  <a:schemeClr val="dk1"/>
                </a:solidFill>
                <a:latin typeface="Garamond"/>
                <a:ea typeface="Garamond"/>
                <a:cs typeface="Garamond"/>
                <a:sym typeface="Garamond"/>
              </a:rPr>
              <a:t>, identify the characteristics of the ideal knight.</a:t>
            </a:r>
          </a:p>
        </p:txBody>
      </p:sp>
      <p:sp>
        <p:nvSpPr>
          <p:cNvPr id="124" name="Shape 124"/>
          <p:cNvSpPr txBox="1"/>
          <p:nvPr/>
        </p:nvSpPr>
        <p:spPr>
          <a:xfrm>
            <a:off x="684212" y="620712"/>
            <a:ext cx="7416800" cy="584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3200" u="none" cap="none" strike="noStrike">
                <a:solidFill>
                  <a:schemeClr val="dk1"/>
                </a:solidFill>
                <a:latin typeface="Garamond"/>
                <a:ea typeface="Garamond"/>
                <a:cs typeface="Garamond"/>
                <a:sym typeface="Garamond"/>
              </a:rPr>
              <a:t>Medieval Romance: Legends of Knights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pic>
        <p:nvPicPr>
          <p:cNvPr id="129" name="Shape 129"/>
          <p:cNvPicPr preferRelativeResize="0"/>
          <p:nvPr/>
        </p:nvPicPr>
        <p:blipFill rotWithShape="1">
          <a:blip r:embed="rId3">
            <a:alphaModFix/>
          </a:blip>
          <a:srcRect b="0" l="0" r="0" t="0"/>
          <a:stretch/>
        </p:blipFill>
        <p:spPr>
          <a:xfrm>
            <a:off x="1042987" y="260350"/>
            <a:ext cx="5333999" cy="6453186"/>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b="1" lang="en-US">
                <a:latin typeface="Garamond"/>
                <a:ea typeface="Garamond"/>
                <a:cs typeface="Garamond"/>
                <a:sym typeface="Garamond"/>
              </a:rPr>
              <a:t>Miguel de Cervantes</a:t>
            </a:r>
          </a:p>
        </p:txBody>
      </p:sp>
      <p:sp>
        <p:nvSpPr>
          <p:cNvPr id="135" name="Shape 135"/>
          <p:cNvSpPr txBox="1"/>
          <p:nvPr/>
        </p:nvSpPr>
        <p:spPr>
          <a:xfrm>
            <a:off x="784175" y="2024600"/>
            <a:ext cx="7902600" cy="898200"/>
          </a:xfrm>
          <a:prstGeom prst="rect">
            <a:avLst/>
          </a:prstGeom>
          <a:noFill/>
          <a:ln>
            <a:noFill/>
          </a:ln>
        </p:spPr>
        <p:txBody>
          <a:bodyPr anchorCtr="0" anchor="t" bIns="91425" lIns="91425" rIns="91425" tIns="91425">
            <a:noAutofit/>
          </a:bodyPr>
          <a:lstStyle/>
          <a:p>
            <a:pPr>
              <a:spcBef>
                <a:spcPts val="0"/>
              </a:spcBef>
              <a:buNone/>
            </a:pPr>
            <a:r>
              <a:rPr lang="en-US" sz="3600">
                <a:latin typeface="Garamond"/>
                <a:ea typeface="Garamond"/>
                <a:cs typeface="Garamond"/>
                <a:sym typeface="Garamond"/>
              </a:rPr>
              <a:t>Background information in your handout</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